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7" r:id="rId30"/>
    <p:sldId id="296"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01" d="100"/>
          <a:sy n="101"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strike="noStrike" cap="none">
                <a:solidFill>
                  <a:srgbClr val="000000"/>
                </a:solidFill>
                <a:latin typeface="Times New Roman"/>
                <a:ea typeface="Times New Roman"/>
                <a:cs typeface="Times New Roman"/>
                <a:sym typeface="Times New Roman"/>
              </a:rPr>
              <a:t>1</a:t>
            </a:fld>
            <a:endParaRPr/>
          </a:p>
        </p:txBody>
      </p:sp>
      <p:sp>
        <p:nvSpPr>
          <p:cNvPr id="93" name="Google Shape;9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All life on earth uses a chemical called DNA to carry its genetic code or blueprint.  In this lesson we be examining the structure of this unique molecule.</a:t>
            </a:r>
            <a:endParaRPr/>
          </a:p>
          <a:p>
            <a:pPr marL="0" marR="0" lvl="0" indent="0" algn="l" rtl="0">
              <a:spcBef>
                <a:spcPts val="0"/>
              </a:spcBef>
              <a:spcAft>
                <a:spcPts val="0"/>
              </a:spcAft>
              <a:buFont typeface="Arial"/>
              <a:buNone/>
            </a:pPr>
            <a:r>
              <a:rPr lang="en-US" sz="1800" b="0" i="1" u="none" strike="noStrike" cap="none"/>
              <a:t>{Point out the alligator’s eyes in the first picture.} </a:t>
            </a:r>
            <a:r>
              <a:rPr lang="en-US" sz="1800" b="0" i="0" u="none" strike="noStrike" cap="none"/>
              <a:t>By the way, can you make out what this is?</a:t>
            </a:r>
            <a:endParaRPr/>
          </a:p>
          <a:p>
            <a:pPr marL="0" marR="0" lvl="0" indent="0" algn="l" rtl="0">
              <a:spcBef>
                <a:spcPts val="0"/>
              </a:spcBef>
              <a:spcAft>
                <a:spcPts val="0"/>
              </a:spcAft>
              <a:buFont typeface="Arial"/>
              <a:buNone/>
            </a:pPr>
            <a:endParaRPr sz="1800" b="0" i="1" u="none" strike="noStrike" cap="none"/>
          </a:p>
          <a:p>
            <a:pPr marL="0" marR="0" lvl="0" indent="0" algn="l" rtl="0">
              <a:spcBef>
                <a:spcPts val="0"/>
              </a:spcBef>
              <a:spcAft>
                <a:spcPts val="0"/>
              </a:spcAft>
              <a:buFont typeface="Arial"/>
              <a:buNone/>
            </a:pPr>
            <a:endParaRPr sz="1800" b="0" i="1" u="none" strike="noStrike" cap="none"/>
          </a:p>
          <a:p>
            <a:pPr marL="0" marR="0" lvl="0" indent="0" algn="l" rtl="0">
              <a:spcBef>
                <a:spcPts val="0"/>
              </a:spcBef>
              <a:spcAft>
                <a:spcPts val="0"/>
              </a:spcAft>
              <a:buFont typeface="Arial"/>
              <a:buNone/>
            </a:pPr>
            <a:r>
              <a:rPr lang="en-US" sz="1800" b="0" i="1" u="none" strike="noStrike" cap="none"/>
              <a:t>***************************************************************</a:t>
            </a:r>
            <a:endParaRPr/>
          </a:p>
          <a:p>
            <a:pPr marL="0" marR="0" lvl="0" indent="0" algn="l" rtl="0">
              <a:spcBef>
                <a:spcPts val="0"/>
              </a:spcBef>
              <a:spcAft>
                <a:spcPts val="0"/>
              </a:spcAft>
              <a:buFont typeface="Arial"/>
              <a:buNone/>
            </a:pPr>
            <a:r>
              <a:rPr lang="en-US" sz="1000" b="0" i="0" u="none" strike="noStrike" cap="none"/>
              <a:t>[The goal of this presentation is to introduce high school biology students to the chemical structure of DNA.  It is meant to be presented in the classroom while accompanying the teacher’s lecture, under the control of the teacher.]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10</a:t>
            </a:fld>
            <a:endParaRPr/>
          </a:p>
        </p:txBody>
      </p:sp>
      <p:sp>
        <p:nvSpPr>
          <p:cNvPr id="209" name="Google Shape;20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1" u="none" strike="noStrike" cap="none"/>
              <a:t>{Show students a model of the double helix.  Explain what a spiral is and a helix 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12</a:t>
            </a:fld>
            <a:endParaRPr/>
          </a:p>
        </p:txBody>
      </p:sp>
      <p:sp>
        <p:nvSpPr>
          <p:cNvPr id="223" name="Google Shape;22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We will take apart the DNA molecule to see how it is put together.</a:t>
            </a:r>
            <a:endParaRPr/>
          </a:p>
          <a:p>
            <a:pPr marL="0" marR="0" lvl="0" indent="0" algn="l" rtl="0">
              <a:spcBef>
                <a:spcPts val="0"/>
              </a:spcBef>
              <a:spcAft>
                <a:spcPts val="0"/>
              </a:spcAft>
              <a:buFont typeface="Arial"/>
              <a:buNone/>
            </a:pPr>
            <a:r>
              <a:rPr lang="en-US" sz="1800" b="0" i="0" u="none" strike="noStrike" cap="none"/>
              <a:t>First, we will look at one strand.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13</a:t>
            </a:fld>
            <a:endParaRPr/>
          </a:p>
        </p:txBody>
      </p:sp>
      <p:sp>
        <p:nvSpPr>
          <p:cNvPr id="260" name="Google Shape;26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1" u="none" strike="noStrike" cap="none"/>
              <a:t>{Point to the 3-D mode, if you have one, to show the parts as you discuss them.}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14</a:t>
            </a:fld>
            <a:endParaRPr/>
          </a:p>
        </p:txBody>
      </p:sp>
      <p:sp>
        <p:nvSpPr>
          <p:cNvPr id="287" name="Google Shape;28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1" u="none" strike="noStrike" cap="none"/>
              <a:t>{Ask students where they have seen a similar molecule before in this class.</a:t>
            </a:r>
            <a:endParaRPr/>
          </a:p>
          <a:p>
            <a:pPr marL="0" marR="0" lvl="0" indent="0" algn="l" rtl="0">
              <a:spcBef>
                <a:spcPts val="0"/>
              </a:spcBef>
              <a:spcAft>
                <a:spcPts val="0"/>
              </a:spcAft>
              <a:buFont typeface="Arial"/>
              <a:buNone/>
            </a:pPr>
            <a:r>
              <a:rPr lang="en-US" sz="1800" b="0" i="1" u="none" strike="noStrike" cap="none"/>
              <a:t> Answer: ATP .     Emphasize that nucleotides are the basic building blocks or units of a DNA molecule and that a single molecule has many millions of nucleotides.}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15</a:t>
            </a:fld>
            <a:endParaRPr/>
          </a:p>
        </p:txBody>
      </p:sp>
      <p:sp>
        <p:nvSpPr>
          <p:cNvPr id="316" name="Google Shape;31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These four bases are abbreviated by using their respective first letters.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20</a:t>
            </a:fld>
            <a:endParaRPr/>
          </a:p>
        </p:txBody>
      </p:sp>
      <p:sp>
        <p:nvSpPr>
          <p:cNvPr id="471" name="Google Shape;47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If you unravel all the DNA in the chromosomes of one of your cells, it would stretch out 2 meters.  If you did this to the DNA in all your cells, it would stretch from here to sun more than 400 hundred times!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25</a:t>
            </a:fld>
            <a:endParaRPr/>
          </a:p>
        </p:txBody>
      </p:sp>
      <p:sp>
        <p:nvSpPr>
          <p:cNvPr id="581" name="Google Shape;58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2" name="Google Shape;582;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Why is DNA called the blueprint of life?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31</a:t>
            </a:fld>
            <a:endParaRPr/>
          </a:p>
        </p:txBody>
      </p:sp>
      <p:sp>
        <p:nvSpPr>
          <p:cNvPr id="619" name="Google Shape;619;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0" name="Google Shape;620;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1" u="none" strike="noStrike" cap="none"/>
              <a:t>{Point to the 3-D model to show the parts as you discuss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4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5" name="Google Shape;67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5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4" name="Google Shape;68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5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5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9" name="Google Shape;70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5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7" name="Google Shape;727;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1" i="0" u="none">
                <a:solidFill>
                  <a:srgbClr val="000000"/>
                </a:solidFill>
                <a:latin typeface="Times New Roman"/>
                <a:ea typeface="Times New Roman"/>
                <a:cs typeface="Times New Roman"/>
                <a:sym typeface="Times New Roman"/>
              </a:rPr>
              <a:t>7</a:t>
            </a:fld>
            <a:endParaRPr/>
          </a:p>
        </p:txBody>
      </p:sp>
      <p:sp>
        <p:nvSpPr>
          <p:cNvPr id="185" name="Google Shape;18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t>
            </a:r>
            <a:r>
              <a:rPr lang="en-US" sz="1800" b="0" i="1" u="none" strike="noStrike" cap="none"/>
              <a:t>Ask students where the chromosomes are in this picture.  Or ask them where the DNA is.  Remind them that the mitochondria also have DNA</a:t>
            </a:r>
            <a:r>
              <a:rPr lang="en-US" sz="1800" b="0" i="0" u="none" strike="noStrike" cap="none"/>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74" name="Google Shape;74;p1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8" name="Google Shape;78;p1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Times New Roman"/>
              <a:buNone/>
              <a:defRPr sz="2400" b="1">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8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24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79" name="Google Shape;79;p12"/>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Times New Roman"/>
              <a:buChar char="•"/>
              <a:defRPr sz="2400">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12"/>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Times New Roman"/>
              <a:buNone/>
              <a:defRPr sz="2400" b="1">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8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24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81" name="Google Shape;81;p12"/>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Times New Roman"/>
              <a:buChar char="•"/>
              <a:defRPr sz="2400">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82" name="Google Shape;82;p1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3" name="Google Shape;83;p1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4" name="Google Shape;84;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3200"/>
              <a:buFont typeface="Times New Roman"/>
              <a:buNone/>
              <a:defRPr sz="2000">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2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24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88" name="Google Shape;88;p1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9" name="Google Shape;89;p1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0" name="Google Shape;90;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2" name="Google Shape;22;p3"/>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3"/>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25" name="Google Shape;25;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9" name="Google Shape;29;p4"/>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4"/>
          <p:cNvSpPr>
            <a:spLocks noGrp="1"/>
          </p:cNvSpPr>
          <p:nvPr>
            <p:ph type="clipArt" idx="2"/>
          </p:nvPr>
        </p:nvSpPr>
        <p:spPr>
          <a:xfrm>
            <a:off x="4648200" y="1981200"/>
            <a:ext cx="3810000" cy="4114800"/>
          </a:xfrm>
          <a:prstGeom prst="rect">
            <a:avLst/>
          </a:prstGeom>
          <a:noFill/>
          <a:ln>
            <a:noFill/>
          </a:ln>
        </p:spPr>
        <p:txBody>
          <a:bodyPr spcFirstLastPara="1" wrap="square" lIns="91425" tIns="91425" rIns="91425" bIns="91425" anchor="t" anchorCtr="0"/>
          <a:lstStyle>
            <a:lvl1pPr marL="342900" marR="0" lvl="0" indent="-3429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28575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2286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228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228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228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228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228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228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39" name="Google Shape;39;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44" name="Google Shape;44;p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45" name="Google Shape;45;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rot="5400000">
            <a:off x="4743450" y="2381250"/>
            <a:ext cx="5486400" cy="1943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8" name="Google Shape;48;p7"/>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9" name="Google Shape;49;p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0" name="Google Shape;50;p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1" name="Google Shape;51;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Google Shape;54;p8"/>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0" name="Google Shape;60;p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Times New Roman"/>
              <a:buNone/>
              <a:defRPr sz="3200">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SzPts val="1400"/>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SzPts val="1400"/>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1" name="Google Shape;61;p9"/>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Times New Roman"/>
              <a:buNone/>
              <a:defRPr sz="1400">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28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24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1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Times New Roman"/>
              <a:buNone/>
              <a:defRPr sz="1400">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28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24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1317625" y="215900"/>
            <a:ext cx="6540500" cy="1331912"/>
          </a:xfrm>
          <a:prstGeom prst="rect">
            <a:avLst/>
          </a:prstGeom>
        </p:spPr>
        <p:txBody>
          <a:bodyPr>
            <a:prstTxWarp prst="textPlain">
              <a:avLst/>
            </a:prstTxWarp>
          </a:bodyPr>
          <a:lstStyle/>
          <a:p>
            <a:pPr lvl="0" algn="l"/>
            <a:r>
              <a:rPr b="0" i="1">
                <a:ln w="19050" cap="flat" cmpd="sng">
                  <a:solidFill>
                    <a:srgbClr val="99CCFF"/>
                  </a:solidFill>
                  <a:prstDash val="solid"/>
                  <a:miter lim="8000"/>
                  <a:headEnd type="none" w="sm" len="sm"/>
                  <a:tailEnd type="none" w="sm" len="sm"/>
                </a:ln>
                <a:solidFill>
                  <a:srgbClr val="003D7A"/>
                </a:solidFill>
                <a:latin typeface="Arial"/>
              </a:rPr>
              <a:t>DNA </a:t>
            </a:r>
          </a:p>
        </p:txBody>
      </p:sp>
      <p:pic>
        <p:nvPicPr>
          <p:cNvPr id="97" name="Google Shape;97;p14" descr="DNA01"/>
          <p:cNvPicPr preferRelativeResize="0"/>
          <p:nvPr/>
        </p:nvPicPr>
        <p:blipFill rotWithShape="1">
          <a:blip r:embed="rId3">
            <a:alphaModFix/>
          </a:blip>
          <a:srcRect/>
          <a:stretch/>
        </p:blipFill>
        <p:spPr>
          <a:xfrm>
            <a:off x="5935662" y="2300287"/>
            <a:ext cx="2646362" cy="4010025"/>
          </a:xfrm>
          <a:prstGeom prst="rect">
            <a:avLst/>
          </a:prstGeom>
          <a:noFill/>
          <a:ln>
            <a:noFill/>
          </a:ln>
        </p:spPr>
      </p:pic>
      <p:pic>
        <p:nvPicPr>
          <p:cNvPr id="98" name="Google Shape;98;p14" descr="http://faculty.etsu.edu/nwosu/newsletter/April09/patchen_diversity.jpg"/>
          <p:cNvPicPr preferRelativeResize="0"/>
          <p:nvPr/>
        </p:nvPicPr>
        <p:blipFill rotWithShape="1">
          <a:blip r:embed="rId4">
            <a:alphaModFix/>
          </a:blip>
          <a:srcRect/>
          <a:stretch/>
        </p:blipFill>
        <p:spPr>
          <a:xfrm>
            <a:off x="198437" y="2428875"/>
            <a:ext cx="5183187" cy="3963987"/>
          </a:xfrm>
          <a:prstGeom prst="rect">
            <a:avLst/>
          </a:prstGeom>
          <a:noFill/>
          <a:ln>
            <a:noFill/>
          </a:ln>
        </p:spPr>
      </p:pic>
      <p:sp>
        <p:nvSpPr>
          <p:cNvPr id="99" name="Google Shape;99;p14"/>
          <p:cNvSpPr txBox="1"/>
          <p:nvPr/>
        </p:nvSpPr>
        <p:spPr>
          <a:xfrm>
            <a:off x="1287462" y="1641475"/>
            <a:ext cx="6264275" cy="5857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The genetic material of our bodies.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par>
                          <p:cTn id="8" fill="hold">
                            <p:stCondLst>
                              <p:cond delay="500"/>
                            </p:stCondLst>
                            <p:childTnLst>
                              <p:par>
                                <p:cTn id="9" presetID="23" presetClass="entr" presetSubtype="16" fill="hold" nodeType="afterEffect">
                                  <p:stCondLst>
                                    <p:cond delay="100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p:tgtEl>
                                          <p:spTgt spid="97"/>
                                        </p:tgtEl>
                                        <p:attrNameLst>
                                          <p:attrName>ppt_w</p:attrName>
                                        </p:attrNameLst>
                                      </p:cBhvr>
                                      <p:tavLst>
                                        <p:tav tm="0">
                                          <p:val>
                                            <p:strVal val="0"/>
                                          </p:val>
                                        </p:tav>
                                        <p:tav tm="100000">
                                          <p:val>
                                            <p:strVal val="#ppt_w"/>
                                          </p:val>
                                        </p:tav>
                                      </p:tavLst>
                                    </p:anim>
                                    <p:anim calcmode="lin" valueType="num">
                                      <p:cBhvr additive="base">
                                        <p:cTn id="12" dur="500"/>
                                        <p:tgtEl>
                                          <p:spTgt spid="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609600" y="381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5400" b="1" i="0" u="sng" strike="noStrike" cap="none">
                <a:solidFill>
                  <a:schemeClr val="dk2"/>
                </a:solidFill>
                <a:latin typeface="Times New Roman"/>
                <a:ea typeface="Times New Roman"/>
                <a:cs typeface="Times New Roman"/>
                <a:sym typeface="Times New Roman"/>
              </a:rPr>
              <a:t>Why do we study DNA?</a:t>
            </a:r>
            <a:endParaRPr/>
          </a:p>
        </p:txBody>
      </p:sp>
      <p:sp>
        <p:nvSpPr>
          <p:cNvPr id="213" name="Google Shape;213;p24"/>
          <p:cNvSpPr txBox="1">
            <a:spLocks noGrp="1"/>
          </p:cNvSpPr>
          <p:nvPr>
            <p:ph type="body" idx="1"/>
          </p:nvPr>
        </p:nvSpPr>
        <p:spPr>
          <a:xfrm>
            <a:off x="166687" y="1676400"/>
            <a:ext cx="4484687"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We study DNA for many reasons, e.g.,</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1" i="0" u="none" strike="noStrike" cap="none">
                <a:solidFill>
                  <a:schemeClr val="dk1"/>
                </a:solidFill>
                <a:latin typeface="Times New Roman"/>
                <a:ea typeface="Times New Roman"/>
                <a:cs typeface="Times New Roman"/>
                <a:sym typeface="Times New Roman"/>
              </a:rPr>
              <a:t>medical benefits </a:t>
            </a:r>
            <a:r>
              <a:rPr lang="en-US" sz="3200" b="0" i="0" u="none" strike="noStrike" cap="none">
                <a:solidFill>
                  <a:schemeClr val="dk1"/>
                </a:solidFill>
                <a:latin typeface="Times New Roman"/>
                <a:ea typeface="Times New Roman"/>
                <a:cs typeface="Times New Roman"/>
                <a:sym typeface="Times New Roman"/>
              </a:rPr>
              <a:t>such as cures for diseases,</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1" i="0" u="none" strike="noStrike" cap="none">
                <a:solidFill>
                  <a:schemeClr val="dk1"/>
                </a:solidFill>
                <a:latin typeface="Times New Roman"/>
                <a:ea typeface="Times New Roman"/>
                <a:cs typeface="Times New Roman"/>
                <a:sym typeface="Times New Roman"/>
              </a:rPr>
              <a:t>Agriculture</a:t>
            </a:r>
            <a:r>
              <a:rPr lang="en-US" sz="3200" b="0" i="0" u="none" strike="noStrike" cap="none">
                <a:solidFill>
                  <a:schemeClr val="dk1"/>
                </a:solidFill>
                <a:latin typeface="Times New Roman"/>
                <a:ea typeface="Times New Roman"/>
                <a:cs typeface="Times New Roman"/>
                <a:sym typeface="Times New Roman"/>
              </a:rPr>
              <a:t>—better food crops (bigger fruit, disease resistant, etc.)</a:t>
            </a:r>
            <a:endParaRPr/>
          </a:p>
        </p:txBody>
      </p:sp>
      <p:pic>
        <p:nvPicPr>
          <p:cNvPr id="214" name="Google Shape;214;p24" descr="DNA01"/>
          <p:cNvPicPr preferRelativeResize="0">
            <a:picLocks noGrp="1"/>
          </p:cNvPicPr>
          <p:nvPr>
            <p:ph type="clipArt" idx="2"/>
          </p:nvPr>
        </p:nvPicPr>
        <p:blipFill rotWithShape="1">
          <a:blip r:embed="rId3">
            <a:alphaModFix/>
          </a:blip>
          <a:srcRect/>
          <a:stretch/>
        </p:blipFill>
        <p:spPr>
          <a:xfrm>
            <a:off x="5338762" y="1516062"/>
            <a:ext cx="3340100" cy="5060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p:tgtEl>
                                          <p:spTgt spid="21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3">
                                            <p:txEl>
                                              <p:pRg st="0" end="0"/>
                                            </p:txEl>
                                          </p:spTgt>
                                        </p:tgtEl>
                                        <p:attrNameLst>
                                          <p:attrName>style.visibility</p:attrName>
                                        </p:attrNameLst>
                                      </p:cBhvr>
                                      <p:to>
                                        <p:strVal val="visible"/>
                                      </p:to>
                                    </p:set>
                                    <p:anim calcmode="lin" valueType="num">
                                      <p:cBhvr additive="base">
                                        <p:cTn id="11" dur="500"/>
                                        <p:tgtEl>
                                          <p:spTgt spid="213">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13">
                                            <p:txEl>
                                              <p:pRg st="1" end="1"/>
                                            </p:txEl>
                                          </p:spTgt>
                                        </p:tgtEl>
                                        <p:attrNameLst>
                                          <p:attrName>style.visibility</p:attrName>
                                        </p:attrNameLst>
                                      </p:cBhvr>
                                      <p:to>
                                        <p:strVal val="visible"/>
                                      </p:to>
                                    </p:set>
                                    <p:anim calcmode="lin" valueType="num">
                                      <p:cBhvr additive="base">
                                        <p:cTn id="15" dur="500"/>
                                        <p:tgtEl>
                                          <p:spTgt spid="213">
                                            <p:txEl>
                                              <p:pRg st="1" end="1"/>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13">
                                            <p:txEl>
                                              <p:pRg st="2" end="2"/>
                                            </p:txEl>
                                          </p:spTgt>
                                        </p:tgtEl>
                                        <p:attrNameLst>
                                          <p:attrName>style.visibility</p:attrName>
                                        </p:attrNameLst>
                                      </p:cBhvr>
                                      <p:to>
                                        <p:strVal val="visible"/>
                                      </p:to>
                                    </p:set>
                                    <p:anim calcmode="lin" valueType="num">
                                      <p:cBhvr additive="base">
                                        <p:cTn id="19" dur="500"/>
                                        <p:tgtEl>
                                          <p:spTgt spid="213">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0" y="609600"/>
            <a:ext cx="8940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5400" b="1" i="0" u="sng" strike="noStrike" cap="none">
                <a:solidFill>
                  <a:schemeClr val="dk2"/>
                </a:solidFill>
                <a:latin typeface="Times New Roman"/>
                <a:ea typeface="Times New Roman"/>
                <a:cs typeface="Times New Roman"/>
                <a:sym typeface="Times New Roman"/>
              </a:rPr>
              <a:t>DNA Structure:</a:t>
            </a:r>
            <a:r>
              <a:rPr lang="en-US" sz="5400" b="1" i="0" u="none" strike="noStrike" cap="none">
                <a:solidFill>
                  <a:schemeClr val="dk2"/>
                </a:solidFill>
                <a:latin typeface="Times New Roman"/>
                <a:ea typeface="Times New Roman"/>
                <a:cs typeface="Times New Roman"/>
                <a:sym typeface="Times New Roman"/>
              </a:rPr>
              <a:t/>
            </a:r>
            <a:br>
              <a:rPr lang="en-US" sz="5400" b="1" i="0" u="none" strike="noStrike" cap="none">
                <a:solidFill>
                  <a:schemeClr val="dk2"/>
                </a:solidFill>
                <a:latin typeface="Times New Roman"/>
                <a:ea typeface="Times New Roman"/>
                <a:cs typeface="Times New Roman"/>
                <a:sym typeface="Times New Roman"/>
              </a:rPr>
            </a:br>
            <a:r>
              <a:rPr lang="en-US" sz="5400" b="1" i="0" u="none" strike="noStrike" cap="none">
                <a:solidFill>
                  <a:schemeClr val="dk2"/>
                </a:solidFill>
                <a:latin typeface="Times New Roman"/>
                <a:ea typeface="Times New Roman"/>
                <a:cs typeface="Times New Roman"/>
                <a:sym typeface="Times New Roman"/>
              </a:rPr>
              <a:t>The Double Helix </a:t>
            </a:r>
            <a:r>
              <a:rPr lang="en-US" sz="5400" b="0" i="0" u="none" strike="noStrike" cap="none">
                <a:solidFill>
                  <a:schemeClr val="dk2"/>
                </a:solidFill>
                <a:latin typeface="Times New Roman"/>
                <a:ea typeface="Times New Roman"/>
                <a:cs typeface="Times New Roman"/>
                <a:sym typeface="Times New Roman"/>
              </a:rPr>
              <a:t/>
            </a:r>
            <a:br>
              <a:rPr lang="en-US" sz="5400" b="0" i="0" u="none" strike="noStrike" cap="none">
                <a:solidFill>
                  <a:schemeClr val="dk2"/>
                </a:solidFill>
                <a:latin typeface="Times New Roman"/>
                <a:ea typeface="Times New Roman"/>
                <a:cs typeface="Times New Roman"/>
                <a:sym typeface="Times New Roman"/>
              </a:rPr>
            </a:br>
            <a:endParaRPr/>
          </a:p>
        </p:txBody>
      </p:sp>
      <p:sp>
        <p:nvSpPr>
          <p:cNvPr id="220" name="Google Shape;220;p25"/>
          <p:cNvSpPr txBox="1">
            <a:spLocks noGrp="1"/>
          </p:cNvSpPr>
          <p:nvPr>
            <p:ph type="body" idx="1"/>
          </p:nvPr>
        </p:nvSpPr>
        <p:spPr>
          <a:xfrm>
            <a:off x="231775" y="1981200"/>
            <a:ext cx="8767762" cy="44783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Type of organic molecule:  DNA</a:t>
            </a:r>
            <a:r>
              <a:rPr lang="en-US" sz="3600" b="1" i="0" u="none" strike="noStrike" cap="none">
                <a:solidFill>
                  <a:schemeClr val="dk1"/>
                </a:solidFill>
                <a:latin typeface="Times New Roman"/>
                <a:ea typeface="Times New Roman"/>
                <a:cs typeface="Times New Roman"/>
                <a:sym typeface="Times New Roman"/>
              </a:rPr>
              <a:t> (deoxyribonucleic acid)</a:t>
            </a:r>
            <a:r>
              <a:rPr lang="en-US" sz="3600" b="0" i="0" u="none" strike="noStrike" cap="none">
                <a:solidFill>
                  <a:schemeClr val="dk1"/>
                </a:solidFill>
                <a:latin typeface="Times New Roman"/>
                <a:ea typeface="Times New Roman"/>
                <a:cs typeface="Times New Roman"/>
                <a:sym typeface="Times New Roman"/>
              </a:rPr>
              <a:t> is a </a:t>
            </a:r>
            <a:r>
              <a:rPr lang="en-US" sz="3600" b="1" i="0" u="none" strike="noStrike" cap="none">
                <a:solidFill>
                  <a:schemeClr val="dk1"/>
                </a:solidFill>
                <a:latin typeface="Times New Roman"/>
                <a:ea typeface="Times New Roman"/>
                <a:cs typeface="Times New Roman"/>
                <a:sym typeface="Times New Roman"/>
              </a:rPr>
              <a:t>Nucleic Acid</a:t>
            </a:r>
            <a:r>
              <a:rPr lang="en-US" sz="3600" b="0" i="0" u="none" strike="noStrike" cap="none">
                <a:solidFill>
                  <a:schemeClr val="dk1"/>
                </a:solidFill>
                <a:latin typeface="Times New Roman"/>
                <a:ea typeface="Times New Roman"/>
                <a:cs typeface="Times New Roman"/>
                <a:sym typeface="Times New Roman"/>
              </a:rPr>
              <a:t>.</a:t>
            </a:r>
            <a:endParaRPr sz="3600" b="1"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72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Like all “N.A.’s” it is made of</a:t>
            </a:r>
            <a:r>
              <a:rPr lang="en-US" sz="3600" b="1" i="0" u="none" strike="noStrike" cap="none">
                <a:solidFill>
                  <a:schemeClr val="dk1"/>
                </a:solidFill>
                <a:latin typeface="Times New Roman"/>
                <a:ea typeface="Times New Roman"/>
                <a:cs typeface="Times New Roman"/>
                <a:sym typeface="Times New Roman"/>
              </a:rPr>
              <a:t> </a:t>
            </a:r>
            <a:r>
              <a:rPr lang="en-US" sz="3600" b="0" i="0" u="none" strike="noStrike" cap="none">
                <a:solidFill>
                  <a:schemeClr val="dk1"/>
                </a:solidFill>
                <a:latin typeface="Times New Roman"/>
                <a:ea typeface="Times New Roman"/>
                <a:cs typeface="Times New Roman"/>
                <a:sym typeface="Times New Roman"/>
              </a:rPr>
              <a:t>thousands of </a:t>
            </a:r>
            <a:r>
              <a:rPr lang="en-US" sz="3600" b="1" i="0" u="none" strike="noStrike" cap="none">
                <a:solidFill>
                  <a:schemeClr val="dk1"/>
                </a:solidFill>
                <a:latin typeface="Times New Roman"/>
                <a:ea typeface="Times New Roman"/>
                <a:cs typeface="Times New Roman"/>
                <a:sym typeface="Times New Roman"/>
              </a:rPr>
              <a:t>monomers </a:t>
            </a:r>
            <a:r>
              <a:rPr lang="en-US" sz="3600" b="0" i="0" u="none" strike="noStrike" cap="none">
                <a:solidFill>
                  <a:schemeClr val="dk1"/>
                </a:solidFill>
                <a:latin typeface="Times New Roman"/>
                <a:ea typeface="Times New Roman"/>
                <a:cs typeface="Times New Roman"/>
                <a:sym typeface="Times New Roman"/>
              </a:rPr>
              <a:t>called  </a:t>
            </a:r>
            <a:r>
              <a:rPr lang="en-US" sz="3600" b="1" i="0" u="sng" strike="noStrike" cap="none">
                <a:solidFill>
                  <a:schemeClr val="dk1"/>
                </a:solidFill>
                <a:latin typeface="Times New Roman"/>
                <a:ea typeface="Times New Roman"/>
                <a:cs typeface="Times New Roman"/>
                <a:sym typeface="Times New Roman"/>
              </a:rPr>
              <a:t>nucleotides.</a:t>
            </a:r>
            <a:endParaRPr sz="3600" b="1" i="0" u="none" strike="noStrike" cap="none">
              <a:solidFill>
                <a:schemeClr val="dk1"/>
              </a:solidFill>
              <a:latin typeface="Times New Roman"/>
              <a:ea typeface="Times New Roman"/>
              <a:cs typeface="Times New Roman"/>
              <a:sym typeface="Times New Roman"/>
            </a:endParaRPr>
          </a:p>
          <a:p>
            <a:pPr marL="342900" marR="0" lvl="0" indent="-114300" algn="l" rtl="0">
              <a:spcBef>
                <a:spcPts val="720"/>
              </a:spcBef>
              <a:spcAft>
                <a:spcPts val="0"/>
              </a:spcAft>
              <a:buClr>
                <a:schemeClr val="dk1"/>
              </a:buClr>
              <a:buSzPts val="3600"/>
              <a:buFont typeface="Times New Roman"/>
              <a:buNone/>
            </a:pPr>
            <a:endParaRPr sz="36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ctrTitle"/>
          </p:nvPr>
        </p:nvSpPr>
        <p:spPr>
          <a:xfrm>
            <a:off x="917575" y="-76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sng" strike="noStrike" cap="none">
                <a:solidFill>
                  <a:schemeClr val="dk2"/>
                </a:solidFill>
                <a:latin typeface="Times New Roman"/>
                <a:ea typeface="Times New Roman"/>
                <a:cs typeface="Times New Roman"/>
                <a:sym typeface="Times New Roman"/>
              </a:rPr>
              <a:t>Nucleotides</a:t>
            </a:r>
            <a:endParaRPr/>
          </a:p>
        </p:txBody>
      </p:sp>
      <p:sp>
        <p:nvSpPr>
          <p:cNvPr id="227" name="Google Shape;227;p26"/>
          <p:cNvSpPr/>
          <p:nvPr/>
        </p:nvSpPr>
        <p:spPr>
          <a:xfrm>
            <a:off x="2743200" y="4343400"/>
            <a:ext cx="2743200" cy="12954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28" name="Google Shape;228;p26"/>
          <p:cNvSpPr/>
          <p:nvPr/>
        </p:nvSpPr>
        <p:spPr>
          <a:xfrm>
            <a:off x="2743200" y="4343400"/>
            <a:ext cx="2743200" cy="1143000"/>
          </a:xfrm>
          <a:prstGeom prst="pentagon">
            <a:avLst>
              <a:gd name="hf" fmla="val 105146"/>
              <a:gd name="vf" fmla="val 110557"/>
            </a:avLst>
          </a:prstGeom>
          <a:solidFill>
            <a:srgbClr val="00FF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cxnSp>
        <p:nvCxnSpPr>
          <p:cNvPr id="229" name="Google Shape;229;p26"/>
          <p:cNvCxnSpPr/>
          <p:nvPr/>
        </p:nvCxnSpPr>
        <p:spPr>
          <a:xfrm rot="10800000">
            <a:off x="5486400" y="3429000"/>
            <a:ext cx="0" cy="1447800"/>
          </a:xfrm>
          <a:prstGeom prst="straightConnector1">
            <a:avLst/>
          </a:prstGeom>
          <a:noFill/>
          <a:ln w="57150" cap="flat" cmpd="sng">
            <a:solidFill>
              <a:schemeClr val="dk1"/>
            </a:solidFill>
            <a:prstDash val="solid"/>
            <a:miter lim="8000"/>
            <a:headEnd type="none" w="sm" len="sm"/>
            <a:tailEnd type="none" w="sm" len="sm"/>
          </a:ln>
        </p:spPr>
      </p:cxnSp>
      <p:sp>
        <p:nvSpPr>
          <p:cNvPr id="230" name="Google Shape;230;p26"/>
          <p:cNvSpPr/>
          <p:nvPr/>
        </p:nvSpPr>
        <p:spPr>
          <a:xfrm>
            <a:off x="3124200" y="5410200"/>
            <a:ext cx="381000" cy="381000"/>
          </a:xfrm>
          <a:prstGeom prst="ellipse">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Times New Roman"/>
              <a:buNone/>
            </a:pPr>
            <a:r>
              <a:rPr lang="en-US" sz="2400" b="0" i="0" u="none">
                <a:solidFill>
                  <a:srgbClr val="FFFFFF"/>
                </a:solidFill>
                <a:latin typeface="Times New Roman"/>
                <a:ea typeface="Times New Roman"/>
                <a:cs typeface="Times New Roman"/>
                <a:sym typeface="Times New Roman"/>
              </a:rPr>
              <a:t>C</a:t>
            </a:r>
            <a:endParaRPr/>
          </a:p>
        </p:txBody>
      </p:sp>
      <p:sp>
        <p:nvSpPr>
          <p:cNvPr id="231" name="Google Shape;231;p26"/>
          <p:cNvSpPr/>
          <p:nvPr/>
        </p:nvSpPr>
        <p:spPr>
          <a:xfrm>
            <a:off x="4724400" y="5410200"/>
            <a:ext cx="381000" cy="381000"/>
          </a:xfrm>
          <a:prstGeom prst="ellipse">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Times New Roman"/>
              <a:buNone/>
            </a:pPr>
            <a:r>
              <a:rPr lang="en-US" sz="2400" b="0" i="0" u="none">
                <a:solidFill>
                  <a:srgbClr val="FFFFFF"/>
                </a:solidFill>
                <a:latin typeface="Times New Roman"/>
                <a:ea typeface="Times New Roman"/>
                <a:cs typeface="Times New Roman"/>
                <a:sym typeface="Times New Roman"/>
              </a:rPr>
              <a:t>C</a:t>
            </a:r>
            <a:endParaRPr/>
          </a:p>
        </p:txBody>
      </p:sp>
      <p:sp>
        <p:nvSpPr>
          <p:cNvPr id="232" name="Google Shape;232;p26"/>
          <p:cNvSpPr/>
          <p:nvPr/>
        </p:nvSpPr>
        <p:spPr>
          <a:xfrm>
            <a:off x="5334000" y="4648200"/>
            <a:ext cx="381000" cy="381000"/>
          </a:xfrm>
          <a:prstGeom prst="ellipse">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Times New Roman"/>
              <a:buNone/>
            </a:pPr>
            <a:r>
              <a:rPr lang="en-US" sz="2400" b="0" i="0" u="none">
                <a:solidFill>
                  <a:srgbClr val="FFFFFF"/>
                </a:solidFill>
                <a:latin typeface="Times New Roman"/>
                <a:ea typeface="Times New Roman"/>
                <a:cs typeface="Times New Roman"/>
                <a:sym typeface="Times New Roman"/>
              </a:rPr>
              <a:t>C</a:t>
            </a:r>
            <a:endParaRPr/>
          </a:p>
        </p:txBody>
      </p:sp>
      <p:sp>
        <p:nvSpPr>
          <p:cNvPr id="233" name="Google Shape;233;p26"/>
          <p:cNvSpPr/>
          <p:nvPr/>
        </p:nvSpPr>
        <p:spPr>
          <a:xfrm>
            <a:off x="4038600" y="4191000"/>
            <a:ext cx="381000" cy="381000"/>
          </a:xfrm>
          <a:prstGeom prst="ellipse">
            <a:avLst/>
          </a:prstGeom>
          <a:solidFill>
            <a:srgbClr val="FFFF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O</a:t>
            </a:r>
            <a:endParaRPr/>
          </a:p>
        </p:txBody>
      </p:sp>
      <p:sp>
        <p:nvSpPr>
          <p:cNvPr id="234" name="Google Shape;234;p26"/>
          <p:cNvSpPr txBox="1"/>
          <p:nvPr/>
        </p:nvSpPr>
        <p:spPr>
          <a:xfrm>
            <a:off x="273050" y="4572000"/>
            <a:ext cx="153987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1" i="0" u="none">
                <a:solidFill>
                  <a:schemeClr val="dk1"/>
                </a:solidFill>
                <a:latin typeface="Times New Roman"/>
                <a:ea typeface="Times New Roman"/>
                <a:cs typeface="Times New Roman"/>
                <a:sym typeface="Times New Roman"/>
              </a:rPr>
              <a:t>Phosphate</a:t>
            </a:r>
            <a:endParaRPr/>
          </a:p>
        </p:txBody>
      </p:sp>
      <p:grpSp>
        <p:nvGrpSpPr>
          <p:cNvPr id="235" name="Google Shape;235;p26"/>
          <p:cNvGrpSpPr/>
          <p:nvPr/>
        </p:nvGrpSpPr>
        <p:grpSpPr>
          <a:xfrm rot="-3960000">
            <a:off x="2209800" y="3962400"/>
            <a:ext cx="381000" cy="1143000"/>
            <a:chOff x="2514600" y="3886200"/>
            <a:chExt cx="381000" cy="1143000"/>
          </a:xfrm>
        </p:grpSpPr>
        <p:cxnSp>
          <p:nvCxnSpPr>
            <p:cNvPr id="236" name="Google Shape;236;p26"/>
            <p:cNvCxnSpPr/>
            <p:nvPr/>
          </p:nvCxnSpPr>
          <p:spPr>
            <a:xfrm rot="10800000">
              <a:off x="2743200" y="4343400"/>
              <a:ext cx="0" cy="381000"/>
            </a:xfrm>
            <a:prstGeom prst="straightConnector1">
              <a:avLst/>
            </a:prstGeom>
            <a:noFill/>
            <a:ln w="57150" cap="flat" cmpd="sng">
              <a:solidFill>
                <a:schemeClr val="dk1"/>
              </a:solidFill>
              <a:prstDash val="solid"/>
              <a:miter lim="8000"/>
              <a:headEnd type="none" w="sm" len="sm"/>
              <a:tailEnd type="none" w="sm" len="sm"/>
            </a:ln>
          </p:spPr>
        </p:cxnSp>
        <p:sp>
          <p:nvSpPr>
            <p:cNvPr id="237" name="Google Shape;237;p26"/>
            <p:cNvSpPr/>
            <p:nvPr/>
          </p:nvSpPr>
          <p:spPr>
            <a:xfrm>
              <a:off x="2514600" y="4648200"/>
              <a:ext cx="381000" cy="381000"/>
            </a:xfrm>
            <a:prstGeom prst="ellipse">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Times New Roman"/>
                <a:buNone/>
              </a:pPr>
              <a:r>
                <a:rPr lang="en-US" sz="2400" b="0" i="0" u="none">
                  <a:solidFill>
                    <a:srgbClr val="FFFFFF"/>
                  </a:solidFill>
                  <a:latin typeface="Times New Roman"/>
                  <a:ea typeface="Times New Roman"/>
                  <a:cs typeface="Times New Roman"/>
                  <a:sym typeface="Times New Roman"/>
                </a:rPr>
                <a:t>C</a:t>
              </a:r>
              <a:endParaRPr/>
            </a:p>
          </p:txBody>
        </p:sp>
        <p:sp>
          <p:nvSpPr>
            <p:cNvPr id="238" name="Google Shape;238;p26"/>
            <p:cNvSpPr/>
            <p:nvPr/>
          </p:nvSpPr>
          <p:spPr>
            <a:xfrm>
              <a:off x="2514600" y="4114800"/>
              <a:ext cx="381000" cy="381000"/>
            </a:xfrm>
            <a:prstGeom prst="ellipse">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Times New Roman"/>
                <a:buNone/>
              </a:pPr>
              <a:r>
                <a:rPr lang="en-US" sz="2400" b="0" i="0" u="none">
                  <a:solidFill>
                    <a:srgbClr val="FFFFFF"/>
                  </a:solidFill>
                  <a:latin typeface="Times New Roman"/>
                  <a:ea typeface="Times New Roman"/>
                  <a:cs typeface="Times New Roman"/>
                  <a:sym typeface="Times New Roman"/>
                </a:rPr>
                <a:t>C</a:t>
              </a:r>
              <a:endParaRPr/>
            </a:p>
          </p:txBody>
        </p:sp>
        <p:cxnSp>
          <p:nvCxnSpPr>
            <p:cNvPr id="239" name="Google Shape;239;p26"/>
            <p:cNvCxnSpPr/>
            <p:nvPr/>
          </p:nvCxnSpPr>
          <p:spPr>
            <a:xfrm rot="10800000">
              <a:off x="2743200" y="3886200"/>
              <a:ext cx="0" cy="228600"/>
            </a:xfrm>
            <a:prstGeom prst="straightConnector1">
              <a:avLst/>
            </a:prstGeom>
            <a:noFill/>
            <a:ln w="57150" cap="flat" cmpd="sng">
              <a:solidFill>
                <a:schemeClr val="dk1"/>
              </a:solidFill>
              <a:prstDash val="solid"/>
              <a:miter lim="8000"/>
              <a:headEnd type="none" w="sm" len="sm"/>
              <a:tailEnd type="none" w="sm" len="sm"/>
            </a:ln>
          </p:spPr>
        </p:cxnSp>
      </p:grpSp>
      <p:grpSp>
        <p:nvGrpSpPr>
          <p:cNvPr id="240" name="Google Shape;240;p26"/>
          <p:cNvGrpSpPr/>
          <p:nvPr/>
        </p:nvGrpSpPr>
        <p:grpSpPr>
          <a:xfrm>
            <a:off x="576262" y="2840037"/>
            <a:ext cx="1568450" cy="1746250"/>
            <a:chOff x="2057400" y="2590800"/>
            <a:chExt cx="1219200" cy="1371600"/>
          </a:xfrm>
        </p:grpSpPr>
        <p:sp>
          <p:nvSpPr>
            <p:cNvPr id="241" name="Google Shape;241;p26"/>
            <p:cNvSpPr/>
            <p:nvPr/>
          </p:nvSpPr>
          <p:spPr>
            <a:xfrm>
              <a:off x="2057400" y="2590800"/>
              <a:ext cx="1219200" cy="12954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O -P  O</a:t>
              </a:r>
              <a:endParaRPr/>
            </a:p>
          </p:txBody>
        </p:sp>
        <p:sp>
          <p:nvSpPr>
            <p:cNvPr id="242" name="Google Shape;242;p26"/>
            <p:cNvSpPr txBox="1"/>
            <p:nvPr/>
          </p:nvSpPr>
          <p:spPr>
            <a:xfrm>
              <a:off x="2438400" y="2590800"/>
              <a:ext cx="40481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O</a:t>
              </a:r>
              <a:endParaRPr/>
            </a:p>
          </p:txBody>
        </p:sp>
        <p:sp>
          <p:nvSpPr>
            <p:cNvPr id="243" name="Google Shape;243;p26"/>
            <p:cNvSpPr txBox="1"/>
            <p:nvPr/>
          </p:nvSpPr>
          <p:spPr>
            <a:xfrm>
              <a:off x="2514600" y="3505200"/>
              <a:ext cx="40481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O</a:t>
              </a:r>
              <a:endParaRPr/>
            </a:p>
          </p:txBody>
        </p:sp>
        <p:cxnSp>
          <p:nvCxnSpPr>
            <p:cNvPr id="244" name="Google Shape;244;p26"/>
            <p:cNvCxnSpPr/>
            <p:nvPr/>
          </p:nvCxnSpPr>
          <p:spPr>
            <a:xfrm rot="10800000">
              <a:off x="2667000" y="2895600"/>
              <a:ext cx="0" cy="152400"/>
            </a:xfrm>
            <a:prstGeom prst="straightConnector1">
              <a:avLst/>
            </a:prstGeom>
            <a:noFill/>
            <a:ln w="9525" cap="flat" cmpd="sng">
              <a:solidFill>
                <a:schemeClr val="dk1"/>
              </a:solidFill>
              <a:prstDash val="solid"/>
              <a:miter lim="8000"/>
              <a:headEnd type="none" w="sm" len="sm"/>
              <a:tailEnd type="none" w="sm" len="sm"/>
            </a:ln>
          </p:spPr>
        </p:cxnSp>
        <p:cxnSp>
          <p:nvCxnSpPr>
            <p:cNvPr id="245" name="Google Shape;245;p26"/>
            <p:cNvCxnSpPr/>
            <p:nvPr/>
          </p:nvCxnSpPr>
          <p:spPr>
            <a:xfrm>
              <a:off x="2667000" y="3352800"/>
              <a:ext cx="76200" cy="228600"/>
            </a:xfrm>
            <a:prstGeom prst="straightConnector1">
              <a:avLst/>
            </a:prstGeom>
            <a:noFill/>
            <a:ln w="9525" cap="flat" cmpd="sng">
              <a:solidFill>
                <a:schemeClr val="dk1"/>
              </a:solidFill>
              <a:prstDash val="solid"/>
              <a:miter lim="8000"/>
              <a:headEnd type="none" w="sm" len="sm"/>
              <a:tailEnd type="none" w="sm" len="sm"/>
            </a:ln>
          </p:spPr>
        </p:cxnSp>
        <p:cxnSp>
          <p:nvCxnSpPr>
            <p:cNvPr id="246" name="Google Shape;246;p26"/>
            <p:cNvCxnSpPr/>
            <p:nvPr/>
          </p:nvCxnSpPr>
          <p:spPr>
            <a:xfrm>
              <a:off x="2743200" y="3200400"/>
              <a:ext cx="152400" cy="0"/>
            </a:xfrm>
            <a:prstGeom prst="straightConnector1">
              <a:avLst/>
            </a:prstGeom>
            <a:noFill/>
            <a:ln w="9525" cap="flat" cmpd="sng">
              <a:solidFill>
                <a:schemeClr val="dk1"/>
              </a:solidFill>
              <a:prstDash val="solid"/>
              <a:miter lim="8000"/>
              <a:headEnd type="none" w="sm" len="sm"/>
              <a:tailEnd type="none" w="sm" len="sm"/>
            </a:ln>
          </p:spPr>
        </p:cxnSp>
        <p:cxnSp>
          <p:nvCxnSpPr>
            <p:cNvPr id="247" name="Google Shape;247;p26"/>
            <p:cNvCxnSpPr/>
            <p:nvPr/>
          </p:nvCxnSpPr>
          <p:spPr>
            <a:xfrm>
              <a:off x="2743200" y="3276600"/>
              <a:ext cx="152400" cy="0"/>
            </a:xfrm>
            <a:prstGeom prst="straightConnector1">
              <a:avLst/>
            </a:prstGeom>
            <a:noFill/>
            <a:ln w="9525" cap="flat" cmpd="sng">
              <a:solidFill>
                <a:schemeClr val="dk1"/>
              </a:solidFill>
              <a:prstDash val="solid"/>
              <a:miter lim="8000"/>
              <a:headEnd type="none" w="sm" len="sm"/>
              <a:tailEnd type="none" w="sm" len="sm"/>
            </a:ln>
          </p:spPr>
        </p:cxnSp>
      </p:grpSp>
      <p:grpSp>
        <p:nvGrpSpPr>
          <p:cNvPr id="248" name="Google Shape;248;p26"/>
          <p:cNvGrpSpPr/>
          <p:nvPr/>
        </p:nvGrpSpPr>
        <p:grpSpPr>
          <a:xfrm rot="-1440000" flipH="1">
            <a:off x="5337159" y="2630919"/>
            <a:ext cx="2606933" cy="2840593"/>
            <a:chOff x="5192786" y="2036951"/>
            <a:chExt cx="2274466" cy="2580155"/>
          </a:xfrm>
        </p:grpSpPr>
        <p:sp>
          <p:nvSpPr>
            <p:cNvPr id="249" name="Google Shape;249;p26"/>
            <p:cNvSpPr/>
            <p:nvPr/>
          </p:nvSpPr>
          <p:spPr>
            <a:xfrm rot="2040000">
              <a:off x="5357812" y="3194050"/>
              <a:ext cx="1579562" cy="1073150"/>
            </a:xfrm>
            <a:prstGeom prst="hexagon">
              <a:avLst>
                <a:gd name="adj" fmla="val 25000"/>
                <a:gd name="vf" fmla="val 11547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50" name="Google Shape;250;p26"/>
            <p:cNvSpPr/>
            <p:nvPr/>
          </p:nvSpPr>
          <p:spPr>
            <a:xfrm rot="-2280000">
              <a:off x="6127750" y="2238375"/>
              <a:ext cx="1076325" cy="1225550"/>
            </a:xfrm>
            <a:prstGeom prst="pentagon">
              <a:avLst>
                <a:gd name="hf" fmla="val 105146"/>
                <a:gd name="vf" fmla="val 110557"/>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sp>
        <p:nvSpPr>
          <p:cNvPr id="251" name="Google Shape;251;p26"/>
          <p:cNvSpPr txBox="1">
            <a:spLocks noGrp="1"/>
          </p:cNvSpPr>
          <p:nvPr>
            <p:ph type="subTitle" idx="1"/>
          </p:nvPr>
        </p:nvSpPr>
        <p:spPr>
          <a:xfrm>
            <a:off x="1812925" y="1044575"/>
            <a:ext cx="6821487" cy="20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One nucleotide is made of 3 parts:</a:t>
            </a:r>
            <a:endParaRPr/>
          </a:p>
          <a:p>
            <a:pPr marL="1200150" marR="0" lvl="1" indent="-742950" algn="l" rtl="0">
              <a:lnSpc>
                <a:spcPct val="100000"/>
              </a:lnSpc>
              <a:spcBef>
                <a:spcPts val="560"/>
              </a:spcBef>
              <a:spcAft>
                <a:spcPts val="0"/>
              </a:spcAft>
              <a:buClr>
                <a:schemeClr val="dk1"/>
              </a:buClr>
              <a:buSzPts val="2800"/>
              <a:buFont typeface="Times New Roman"/>
              <a:buAutoNum type="arabicPeriod"/>
            </a:pPr>
            <a:r>
              <a:rPr lang="en-US" sz="2800" b="1" i="0" u="none" strike="noStrike" cap="none">
                <a:solidFill>
                  <a:schemeClr val="dk1"/>
                </a:solidFill>
                <a:latin typeface="Times New Roman"/>
                <a:ea typeface="Times New Roman"/>
                <a:cs typeface="Times New Roman"/>
                <a:sym typeface="Times New Roman"/>
              </a:rPr>
              <a:t>Phosphate</a:t>
            </a:r>
            <a:endParaRPr/>
          </a:p>
          <a:p>
            <a:pPr marL="1200150" marR="0" lvl="1" indent="-742950" algn="l" rtl="0">
              <a:lnSpc>
                <a:spcPct val="100000"/>
              </a:lnSpc>
              <a:spcBef>
                <a:spcPts val="560"/>
              </a:spcBef>
              <a:spcAft>
                <a:spcPts val="0"/>
              </a:spcAft>
              <a:buClr>
                <a:schemeClr val="dk1"/>
              </a:buClr>
              <a:buSzPts val="2800"/>
              <a:buFont typeface="Times New Roman"/>
              <a:buAutoNum type="arabicPeriod"/>
            </a:pPr>
            <a:r>
              <a:rPr lang="en-US" sz="2800" b="1" i="0" u="none" strike="noStrike" cap="none">
                <a:solidFill>
                  <a:schemeClr val="dk1"/>
                </a:solidFill>
                <a:latin typeface="Times New Roman"/>
                <a:ea typeface="Times New Roman"/>
                <a:cs typeface="Times New Roman"/>
                <a:sym typeface="Times New Roman"/>
              </a:rPr>
              <a:t>Sugar (deoxyribose)</a:t>
            </a:r>
            <a:endParaRPr/>
          </a:p>
          <a:p>
            <a:pPr marL="1200150" marR="0" lvl="1" indent="-742950" algn="l" rtl="0">
              <a:lnSpc>
                <a:spcPct val="100000"/>
              </a:lnSpc>
              <a:spcBef>
                <a:spcPts val="560"/>
              </a:spcBef>
              <a:spcAft>
                <a:spcPts val="0"/>
              </a:spcAft>
              <a:buClr>
                <a:schemeClr val="dk1"/>
              </a:buClr>
              <a:buSzPts val="2800"/>
              <a:buFont typeface="Times New Roman"/>
              <a:buAutoNum type="arabicPeriod"/>
            </a:pPr>
            <a:r>
              <a:rPr lang="en-US" sz="2800" b="1" i="0" u="none" strike="noStrike" cap="none">
                <a:solidFill>
                  <a:schemeClr val="dk1"/>
                </a:solidFill>
                <a:latin typeface="Times New Roman"/>
                <a:ea typeface="Times New Roman"/>
                <a:cs typeface="Times New Roman"/>
                <a:sym typeface="Times New Roman"/>
              </a:rPr>
              <a:t>Nitrogen Base (A, T, G, or C)</a:t>
            </a:r>
            <a:endParaRPr/>
          </a:p>
        </p:txBody>
      </p:sp>
      <p:sp>
        <p:nvSpPr>
          <p:cNvPr id="252" name="Google Shape;252;p26"/>
          <p:cNvSpPr txBox="1"/>
          <p:nvPr/>
        </p:nvSpPr>
        <p:spPr>
          <a:xfrm>
            <a:off x="6792912" y="5075237"/>
            <a:ext cx="1776412" cy="822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Times New Roman"/>
              <a:buNone/>
            </a:pPr>
            <a:r>
              <a:rPr lang="en-US" sz="2400" b="1" i="0" u="none">
                <a:solidFill>
                  <a:schemeClr val="dk1"/>
                </a:solidFill>
                <a:latin typeface="Times New Roman"/>
                <a:ea typeface="Times New Roman"/>
                <a:cs typeface="Times New Roman"/>
                <a:sym typeface="Times New Roman"/>
              </a:rPr>
              <a:t>Nitrogenous</a:t>
            </a:r>
            <a:endParaRPr/>
          </a:p>
          <a:p>
            <a:pPr marL="0" marR="0" lvl="0" indent="0" algn="ctr"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 </a:t>
            </a:r>
            <a:r>
              <a:rPr lang="en-US" sz="2400" b="1" i="0" u="none">
                <a:solidFill>
                  <a:schemeClr val="dk1"/>
                </a:solidFill>
                <a:latin typeface="Times New Roman"/>
                <a:ea typeface="Times New Roman"/>
                <a:cs typeface="Times New Roman"/>
                <a:sym typeface="Times New Roman"/>
              </a:rPr>
              <a:t>base</a:t>
            </a:r>
            <a:endParaRPr/>
          </a:p>
        </p:txBody>
      </p:sp>
      <p:sp>
        <p:nvSpPr>
          <p:cNvPr id="253" name="Google Shape;253;p26"/>
          <p:cNvSpPr txBox="1"/>
          <p:nvPr/>
        </p:nvSpPr>
        <p:spPr>
          <a:xfrm>
            <a:off x="3451225" y="5832475"/>
            <a:ext cx="1792287"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Times New Roman"/>
              <a:buNone/>
            </a:pPr>
            <a:r>
              <a:rPr lang="en-US" sz="2400" b="1" i="0" u="none">
                <a:solidFill>
                  <a:schemeClr val="dk1"/>
                </a:solidFill>
                <a:latin typeface="Times New Roman"/>
                <a:ea typeface="Times New Roman"/>
                <a:cs typeface="Times New Roman"/>
                <a:sym typeface="Times New Roman"/>
              </a:rPr>
              <a:t>Deoxyribose</a:t>
            </a:r>
            <a:endParaRPr/>
          </a:p>
        </p:txBody>
      </p:sp>
      <p:grpSp>
        <p:nvGrpSpPr>
          <p:cNvPr id="254" name="Google Shape;254;p26"/>
          <p:cNvGrpSpPr/>
          <p:nvPr/>
        </p:nvGrpSpPr>
        <p:grpSpPr>
          <a:xfrm>
            <a:off x="3492500" y="5837237"/>
            <a:ext cx="1887537" cy="738187"/>
            <a:chOff x="6297612" y="5697537"/>
            <a:chExt cx="1887537" cy="452437"/>
          </a:xfrm>
        </p:grpSpPr>
        <p:sp>
          <p:nvSpPr>
            <p:cNvPr id="255" name="Google Shape;255;p26"/>
            <p:cNvSpPr txBox="1"/>
            <p:nvPr/>
          </p:nvSpPr>
          <p:spPr>
            <a:xfrm>
              <a:off x="6297612" y="5697537"/>
              <a:ext cx="1887537" cy="422275"/>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56" name="Google Shape;256;p26"/>
            <p:cNvSpPr/>
            <p:nvPr/>
          </p:nvSpPr>
          <p:spPr>
            <a:xfrm>
              <a:off x="6310312" y="5697537"/>
              <a:ext cx="1828800" cy="452437"/>
            </a:xfrm>
            <a:prstGeom prst="rect">
              <a:avLst/>
            </a:prstGeom>
          </p:spPr>
          <p:txBody>
            <a:bodyPr>
              <a:prstTxWarp prst="textPlain">
                <a:avLst/>
              </a:prstTxWarp>
            </a:bodyPr>
            <a:lstStyle/>
            <a:p>
              <a:pPr lvl="0" algn="l"/>
              <a:r>
                <a:rPr b="0" i="1">
                  <a:ln w="9525" cap="flat" cmpd="sng">
                    <a:solidFill>
                      <a:srgbClr val="000000"/>
                    </a:solidFill>
                    <a:prstDash val="solid"/>
                    <a:miter lim="8000"/>
                    <a:headEnd type="none" w="sm" len="sm"/>
                    <a:tailEnd type="none" w="sm" len="sm"/>
                  </a:ln>
                  <a:solidFill>
                    <a:schemeClr val="dk1"/>
                  </a:solidFill>
                  <a:latin typeface="Arial"/>
                </a:rPr>
                <a:t>Sugar (deoxyribose) </a:t>
              </a:r>
            </a:p>
          </p:txBody>
        </p:sp>
      </p:grpSp>
      <p:sp>
        <p:nvSpPr>
          <p:cNvPr id="257" name="Google Shape;257;p26"/>
          <p:cNvSpPr/>
          <p:nvPr/>
        </p:nvSpPr>
        <p:spPr>
          <a:xfrm>
            <a:off x="3835400" y="1130300"/>
            <a:ext cx="1724025" cy="1038225"/>
          </a:xfrm>
          <a:prstGeom prst="rect">
            <a:avLst/>
          </a:prstGeom>
        </p:spPr>
        <p:txBody>
          <a:bodyPr>
            <a:prstTxWarp prst="textPlain">
              <a:avLst/>
            </a:prstTxWarp>
          </a:bodyPr>
          <a:lstStyle/>
          <a:p>
            <a:pPr lvl="0" algn="l"/>
            <a:r>
              <a:rPr b="0" i="1">
                <a:ln w="9525" cap="flat" cmpd="sng">
                  <a:solidFill>
                    <a:srgbClr val="000000"/>
                  </a:solidFill>
                  <a:prstDash val="solid"/>
                  <a:miter lim="8000"/>
                  <a:headEnd type="none" w="sm" len="sm"/>
                  <a:tailEnd type="none" w="sm" len="sm"/>
                </a:ln>
                <a:solidFill>
                  <a:srgbClr val="FFFFFF"/>
                </a:solidFill>
                <a:latin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51">
                                            <p:txEl>
                                              <p:pRg st="0" end="0"/>
                                            </p:txEl>
                                          </p:spTgt>
                                        </p:tgtEl>
                                        <p:attrNameLst>
                                          <p:attrName>style.visibility</p:attrName>
                                        </p:attrNameLst>
                                      </p:cBhvr>
                                      <p:to>
                                        <p:strVal val="visible"/>
                                      </p:to>
                                    </p:set>
                                    <p:anim calcmode="lin" valueType="num">
                                      <p:cBhvr additive="base">
                                        <p:cTn id="11" dur="500"/>
                                        <p:tgtEl>
                                          <p:spTgt spid="251">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51">
                                            <p:txEl>
                                              <p:pRg st="1" end="1"/>
                                            </p:txEl>
                                          </p:spTgt>
                                        </p:tgtEl>
                                        <p:attrNameLst>
                                          <p:attrName>style.visibility</p:attrName>
                                        </p:attrNameLst>
                                      </p:cBhvr>
                                      <p:to>
                                        <p:strVal val="visible"/>
                                      </p:to>
                                    </p:set>
                                    <p:anim calcmode="lin" valueType="num">
                                      <p:cBhvr additive="base">
                                        <p:cTn id="15" dur="500"/>
                                        <p:tgtEl>
                                          <p:spTgt spid="251">
                                            <p:txEl>
                                              <p:pRg st="1" end="1"/>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51">
                                            <p:txEl>
                                              <p:pRg st="2" end="2"/>
                                            </p:txEl>
                                          </p:spTgt>
                                        </p:tgtEl>
                                        <p:attrNameLst>
                                          <p:attrName>style.visibility</p:attrName>
                                        </p:attrNameLst>
                                      </p:cBhvr>
                                      <p:to>
                                        <p:strVal val="visible"/>
                                      </p:to>
                                    </p:set>
                                    <p:anim calcmode="lin" valueType="num">
                                      <p:cBhvr additive="base">
                                        <p:cTn id="19" dur="500"/>
                                        <p:tgtEl>
                                          <p:spTgt spid="251">
                                            <p:txEl>
                                              <p:pRg st="2" end="2"/>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251">
                                            <p:txEl>
                                              <p:pRg st="3" end="3"/>
                                            </p:txEl>
                                          </p:spTgt>
                                        </p:tgtEl>
                                        <p:attrNameLst>
                                          <p:attrName>style.visibility</p:attrName>
                                        </p:attrNameLst>
                                      </p:cBhvr>
                                      <p:to>
                                        <p:strVal val="visible"/>
                                      </p:to>
                                    </p:set>
                                    <p:anim calcmode="lin" valueType="num">
                                      <p:cBhvr additive="base">
                                        <p:cTn id="23" dur="500"/>
                                        <p:tgtEl>
                                          <p:spTgt spid="251">
                                            <p:txEl>
                                              <p:pRg st="3" end="3"/>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234"/>
                                        </p:tgtEl>
                                        <p:attrNameLst>
                                          <p:attrName>style.visibility</p:attrName>
                                        </p:attrNameLst>
                                      </p:cBhvr>
                                      <p:to>
                                        <p:strVal val="visible"/>
                                      </p:to>
                                    </p:set>
                                    <p:anim calcmode="lin" valueType="num">
                                      <p:cBhvr additive="base">
                                        <p:cTn id="27" dur="500"/>
                                        <p:tgtEl>
                                          <p:spTgt spid="234"/>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253"/>
                                        </p:tgtEl>
                                        <p:attrNameLst>
                                          <p:attrName>style.visibility</p:attrName>
                                        </p:attrNameLst>
                                      </p:cBhvr>
                                      <p:to>
                                        <p:strVal val="visible"/>
                                      </p:to>
                                    </p:set>
                                    <p:anim calcmode="lin" valueType="num">
                                      <p:cBhvr additive="base">
                                        <p:cTn id="31" dur="500"/>
                                        <p:tgtEl>
                                          <p:spTgt spid="253"/>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252"/>
                                        </p:tgtEl>
                                        <p:attrNameLst>
                                          <p:attrName>style.visibility</p:attrName>
                                        </p:attrNameLst>
                                      </p:cBhvr>
                                      <p:to>
                                        <p:strVal val="visible"/>
                                      </p:to>
                                    </p:set>
                                    <p:anim calcmode="lin" valueType="num">
                                      <p:cBhvr additive="base">
                                        <p:cTn id="35" dur="500"/>
                                        <p:tgtEl>
                                          <p:spTgt spid="252"/>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57"/>
                                        </p:tgtEl>
                                        <p:attrNameLst>
                                          <p:attrName>style.visibility</p:attrName>
                                        </p:attrNameLst>
                                      </p:cBhvr>
                                      <p:to>
                                        <p:strVal val="visible"/>
                                      </p:to>
                                    </p:set>
                                    <p:anim calcmode="lin" valueType="num">
                                      <p:cBhvr additive="base">
                                        <p:cTn id="40" dur="500"/>
                                        <p:tgtEl>
                                          <p:spTgt spid="2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685800" y="381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One Strand of DNA</a:t>
            </a:r>
            <a:endParaRPr/>
          </a:p>
        </p:txBody>
      </p:sp>
      <p:sp>
        <p:nvSpPr>
          <p:cNvPr id="264" name="Google Shape;264;p27"/>
          <p:cNvSpPr txBox="1">
            <a:spLocks noGrp="1"/>
          </p:cNvSpPr>
          <p:nvPr>
            <p:ph type="body" idx="1"/>
          </p:nvPr>
        </p:nvSpPr>
        <p:spPr>
          <a:xfrm>
            <a:off x="838200" y="1981200"/>
            <a:ext cx="4267200" cy="381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One strand of DNA is a polymer of nucleotides.</a:t>
            </a:r>
            <a:endParaRPr/>
          </a:p>
          <a:p>
            <a:pPr marL="342900" marR="0" lvl="0" indent="-342900" algn="l" rtl="0">
              <a:lnSpc>
                <a:spcPct val="100000"/>
              </a:lnSpc>
              <a:spcBef>
                <a:spcPts val="72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One strand of DNA has many millions of nucleotides.</a:t>
            </a:r>
            <a:endParaRPr/>
          </a:p>
        </p:txBody>
      </p:sp>
      <p:sp>
        <p:nvSpPr>
          <p:cNvPr id="265" name="Google Shape;265;p27"/>
          <p:cNvSpPr/>
          <p:nvPr/>
        </p:nvSpPr>
        <p:spPr>
          <a:xfrm rot="2220000">
            <a:off x="5410200" y="16764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66" name="Google Shape;266;p27"/>
          <p:cNvSpPr/>
          <p:nvPr/>
        </p:nvSpPr>
        <p:spPr>
          <a:xfrm rot="2220000">
            <a:off x="5638800" y="27432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67" name="Google Shape;267;p27"/>
          <p:cNvSpPr/>
          <p:nvPr/>
        </p:nvSpPr>
        <p:spPr>
          <a:xfrm rot="2220000">
            <a:off x="5867400" y="38100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68" name="Google Shape;268;p27"/>
          <p:cNvSpPr/>
          <p:nvPr/>
        </p:nvSpPr>
        <p:spPr>
          <a:xfrm rot="2220000">
            <a:off x="6172200" y="48768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69" name="Google Shape;269;p27"/>
          <p:cNvSpPr/>
          <p:nvPr/>
        </p:nvSpPr>
        <p:spPr>
          <a:xfrm rot="2220000">
            <a:off x="6477000" y="59436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0" name="Google Shape;270;p27"/>
          <p:cNvSpPr/>
          <p:nvPr/>
        </p:nvSpPr>
        <p:spPr>
          <a:xfrm>
            <a:off x="5257800" y="13716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1" name="Google Shape;271;p27"/>
          <p:cNvSpPr/>
          <p:nvPr/>
        </p:nvSpPr>
        <p:spPr>
          <a:xfrm>
            <a:off x="5562600" y="24384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2" name="Google Shape;272;p27"/>
          <p:cNvSpPr/>
          <p:nvPr/>
        </p:nvSpPr>
        <p:spPr>
          <a:xfrm>
            <a:off x="5791200" y="35052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3" name="Google Shape;273;p27"/>
          <p:cNvSpPr/>
          <p:nvPr/>
        </p:nvSpPr>
        <p:spPr>
          <a:xfrm>
            <a:off x="6019800" y="45720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4" name="Google Shape;274;p27"/>
          <p:cNvSpPr/>
          <p:nvPr/>
        </p:nvSpPr>
        <p:spPr>
          <a:xfrm>
            <a:off x="6324600" y="56388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5" name="Google Shape;275;p27"/>
          <p:cNvSpPr/>
          <p:nvPr/>
        </p:nvSpPr>
        <p:spPr>
          <a:xfrm>
            <a:off x="6096000" y="21336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6" name="Google Shape;276;p27"/>
          <p:cNvSpPr/>
          <p:nvPr/>
        </p:nvSpPr>
        <p:spPr>
          <a:xfrm rot="10800000">
            <a:off x="6553200" y="41148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7" name="Google Shape;277;p27"/>
          <p:cNvSpPr/>
          <p:nvPr/>
        </p:nvSpPr>
        <p:spPr>
          <a:xfrm rot="10800000">
            <a:off x="6858000" y="51816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8" name="Google Shape;278;p27"/>
          <p:cNvSpPr/>
          <p:nvPr/>
        </p:nvSpPr>
        <p:spPr>
          <a:xfrm>
            <a:off x="6324600" y="3124200"/>
            <a:ext cx="533400" cy="228600"/>
          </a:xfrm>
          <a:prstGeom prst="homePlate">
            <a:avLst>
              <a:gd name="adj" fmla="val 50000"/>
            </a:avLst>
          </a:prstGeom>
          <a:solidFill>
            <a:srgbClr val="CCFF6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79" name="Google Shape;279;p27"/>
          <p:cNvSpPr/>
          <p:nvPr/>
        </p:nvSpPr>
        <p:spPr>
          <a:xfrm>
            <a:off x="7162800" y="6172200"/>
            <a:ext cx="609600" cy="228600"/>
          </a:xfrm>
          <a:prstGeom prst="parallelogram">
            <a:avLst>
              <a:gd name="adj" fmla="val 25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cxnSp>
        <p:nvCxnSpPr>
          <p:cNvPr id="280" name="Google Shape;280;p27"/>
          <p:cNvCxnSpPr/>
          <p:nvPr/>
        </p:nvCxnSpPr>
        <p:spPr>
          <a:xfrm>
            <a:off x="5638800" y="1295400"/>
            <a:ext cx="762000" cy="0"/>
          </a:xfrm>
          <a:prstGeom prst="straightConnector1">
            <a:avLst/>
          </a:prstGeom>
          <a:noFill/>
          <a:ln w="9525" cap="flat" cmpd="sng">
            <a:solidFill>
              <a:schemeClr val="dk1"/>
            </a:solidFill>
            <a:prstDash val="solid"/>
            <a:miter lim="8000"/>
            <a:headEnd type="none" w="sm" len="sm"/>
            <a:tailEnd type="none" w="sm" len="sm"/>
          </a:ln>
        </p:spPr>
      </p:cxnSp>
      <p:cxnSp>
        <p:nvCxnSpPr>
          <p:cNvPr id="281" name="Google Shape;281;p27"/>
          <p:cNvCxnSpPr/>
          <p:nvPr/>
        </p:nvCxnSpPr>
        <p:spPr>
          <a:xfrm>
            <a:off x="5791200" y="2438400"/>
            <a:ext cx="1295400" cy="0"/>
          </a:xfrm>
          <a:prstGeom prst="straightConnector1">
            <a:avLst/>
          </a:prstGeom>
          <a:noFill/>
          <a:ln w="9525" cap="flat" cmpd="sng">
            <a:solidFill>
              <a:schemeClr val="dk1"/>
            </a:solidFill>
            <a:prstDash val="solid"/>
            <a:miter lim="8000"/>
            <a:headEnd type="none" w="sm" len="sm"/>
            <a:tailEnd type="none" w="sm" len="sm"/>
          </a:ln>
        </p:spPr>
      </p:cxnSp>
      <p:cxnSp>
        <p:nvCxnSpPr>
          <p:cNvPr id="282" name="Google Shape;282;p27"/>
          <p:cNvCxnSpPr/>
          <p:nvPr/>
        </p:nvCxnSpPr>
        <p:spPr>
          <a:xfrm>
            <a:off x="6324600" y="1295400"/>
            <a:ext cx="1143000" cy="457200"/>
          </a:xfrm>
          <a:prstGeom prst="straightConnector1">
            <a:avLst/>
          </a:prstGeom>
          <a:noFill/>
          <a:ln w="9525" cap="flat" cmpd="sng">
            <a:solidFill>
              <a:schemeClr val="dk1"/>
            </a:solidFill>
            <a:prstDash val="solid"/>
            <a:miter lim="8000"/>
            <a:headEnd type="none" w="sm" len="sm"/>
            <a:tailEnd type="none" w="sm" len="sm"/>
          </a:ln>
        </p:spPr>
      </p:cxnSp>
      <p:cxnSp>
        <p:nvCxnSpPr>
          <p:cNvPr id="283" name="Google Shape;283;p27"/>
          <p:cNvCxnSpPr/>
          <p:nvPr/>
        </p:nvCxnSpPr>
        <p:spPr>
          <a:xfrm rot="10800000" flipH="1">
            <a:off x="7086600" y="1828800"/>
            <a:ext cx="381000" cy="609600"/>
          </a:xfrm>
          <a:prstGeom prst="straightConnector1">
            <a:avLst/>
          </a:prstGeom>
          <a:noFill/>
          <a:ln w="9525" cap="flat" cmpd="sng">
            <a:solidFill>
              <a:schemeClr val="dk1"/>
            </a:solidFill>
            <a:prstDash val="solid"/>
            <a:miter lim="8000"/>
            <a:headEnd type="none" w="sm" len="sm"/>
            <a:tailEnd type="none" w="sm" len="sm"/>
          </a:ln>
        </p:spPr>
      </p:cxnSp>
      <p:sp>
        <p:nvSpPr>
          <p:cNvPr id="284" name="Google Shape;284;p27"/>
          <p:cNvSpPr txBox="1"/>
          <p:nvPr/>
        </p:nvSpPr>
        <p:spPr>
          <a:xfrm>
            <a:off x="7467600" y="1600200"/>
            <a:ext cx="1600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1" i="0" u="none">
                <a:solidFill>
                  <a:schemeClr val="dk1"/>
                </a:solidFill>
                <a:latin typeface="Times New Roman"/>
                <a:ea typeface="Times New Roman"/>
                <a:cs typeface="Times New Roman"/>
                <a:sym typeface="Times New Roman"/>
              </a:rPr>
              <a:t>nucleotide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64">
                                            <p:txEl>
                                              <p:pRg st="0" end="0"/>
                                            </p:txEl>
                                          </p:spTgt>
                                        </p:tgtEl>
                                        <p:attrNameLst>
                                          <p:attrName>style.visibility</p:attrName>
                                        </p:attrNameLst>
                                      </p:cBhvr>
                                      <p:to>
                                        <p:strVal val="visible"/>
                                      </p:to>
                                    </p:set>
                                    <p:anim calcmode="lin" valueType="num">
                                      <p:cBhvr additive="base">
                                        <p:cTn id="11" dur="500"/>
                                        <p:tgtEl>
                                          <p:spTgt spid="264">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64">
                                            <p:txEl>
                                              <p:pRg st="1" end="1"/>
                                            </p:txEl>
                                          </p:spTgt>
                                        </p:tgtEl>
                                        <p:attrNameLst>
                                          <p:attrName>style.visibility</p:attrName>
                                        </p:attrNameLst>
                                      </p:cBhvr>
                                      <p:to>
                                        <p:strVal val="visible"/>
                                      </p:to>
                                    </p:set>
                                    <p:anim calcmode="lin" valueType="num">
                                      <p:cBhvr additive="base">
                                        <p:cTn id="15" dur="500"/>
                                        <p:tgtEl>
                                          <p:spTgt spid="264">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685800" y="381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One Strand of DNA</a:t>
            </a:r>
            <a:endParaRPr/>
          </a:p>
        </p:txBody>
      </p:sp>
      <p:sp>
        <p:nvSpPr>
          <p:cNvPr id="291" name="Google Shape;291;p28"/>
          <p:cNvSpPr txBox="1">
            <a:spLocks noGrp="1"/>
          </p:cNvSpPr>
          <p:nvPr>
            <p:ph type="body" idx="1"/>
          </p:nvPr>
        </p:nvSpPr>
        <p:spPr>
          <a:xfrm>
            <a:off x="395287" y="1295400"/>
            <a:ext cx="4633912" cy="472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The backbone of the molecule is alternating </a:t>
            </a:r>
            <a:r>
              <a:rPr lang="en-US" sz="3600" b="1" i="0" u="sng" strike="noStrike" cap="none">
                <a:solidFill>
                  <a:srgbClr val="FFFF00"/>
                </a:solidFill>
                <a:latin typeface="Times New Roman"/>
                <a:ea typeface="Times New Roman"/>
                <a:cs typeface="Times New Roman"/>
                <a:sym typeface="Times New Roman"/>
              </a:rPr>
              <a:t>phosphate</a:t>
            </a:r>
            <a:r>
              <a:rPr lang="en-US" sz="3600" b="0" i="0" u="none" strike="noStrike" cap="none">
                <a:solidFill>
                  <a:schemeClr val="dk1"/>
                </a:solidFill>
                <a:latin typeface="Times New Roman"/>
                <a:ea typeface="Times New Roman"/>
                <a:cs typeface="Times New Roman"/>
                <a:sym typeface="Times New Roman"/>
              </a:rPr>
              <a:t> and </a:t>
            </a:r>
            <a:r>
              <a:rPr lang="en-US" sz="3600" b="1" i="0" u="sng" strike="noStrike" cap="none">
                <a:solidFill>
                  <a:srgbClr val="009973"/>
                </a:solidFill>
                <a:latin typeface="Times New Roman"/>
                <a:ea typeface="Times New Roman"/>
                <a:cs typeface="Times New Roman"/>
                <a:sym typeface="Times New Roman"/>
              </a:rPr>
              <a:t>sugar</a:t>
            </a:r>
            <a:r>
              <a:rPr lang="en-US" sz="3600" b="0" i="0" u="none" strike="noStrike" cap="none">
                <a:solidFill>
                  <a:srgbClr val="009973"/>
                </a:solidFill>
                <a:latin typeface="Times New Roman"/>
                <a:ea typeface="Times New Roman"/>
                <a:cs typeface="Times New Roman"/>
                <a:sym typeface="Times New Roman"/>
              </a:rPr>
              <a:t> (</a:t>
            </a:r>
            <a:r>
              <a:rPr lang="en-US" sz="3600" b="1" i="0" u="none" strike="noStrike" cap="none">
                <a:solidFill>
                  <a:srgbClr val="009999"/>
                </a:solidFill>
                <a:latin typeface="Times New Roman"/>
                <a:ea typeface="Times New Roman"/>
                <a:cs typeface="Times New Roman"/>
                <a:sym typeface="Times New Roman"/>
              </a:rPr>
              <a:t>deoxyribose)</a:t>
            </a:r>
            <a:r>
              <a:rPr lang="en-US" sz="3600" b="0" i="0" u="none" strike="noStrike" cap="none">
                <a:solidFill>
                  <a:schemeClr val="dk1"/>
                </a:solidFill>
                <a:latin typeface="Times New Roman"/>
                <a:ea typeface="Times New Roman"/>
                <a:cs typeface="Times New Roman"/>
                <a:sym typeface="Times New Roman"/>
              </a:rPr>
              <a:t>, a sugar, parts.</a:t>
            </a:r>
            <a:endParaRPr/>
          </a:p>
          <a:p>
            <a:pPr marL="342900" marR="0" lvl="0" indent="-342900" algn="l" rtl="0">
              <a:lnSpc>
                <a:spcPct val="100000"/>
              </a:lnSpc>
              <a:spcBef>
                <a:spcPts val="72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The teeth are nitrogenous</a:t>
            </a:r>
            <a:r>
              <a:rPr lang="en-US" sz="3600" b="0" i="0" u="none" strike="noStrike" cap="none">
                <a:solidFill>
                  <a:srgbClr val="FFCC99"/>
                </a:solidFill>
                <a:latin typeface="Times New Roman"/>
                <a:ea typeface="Times New Roman"/>
                <a:cs typeface="Times New Roman"/>
                <a:sym typeface="Times New Roman"/>
              </a:rPr>
              <a:t> </a:t>
            </a:r>
            <a:r>
              <a:rPr lang="en-US" sz="3600" b="1" i="0" u="sng" strike="noStrike" cap="none">
                <a:solidFill>
                  <a:srgbClr val="FF9966"/>
                </a:solidFill>
                <a:latin typeface="Times New Roman"/>
                <a:ea typeface="Times New Roman"/>
                <a:cs typeface="Times New Roman"/>
                <a:sym typeface="Times New Roman"/>
              </a:rPr>
              <a:t>bases</a:t>
            </a:r>
            <a:r>
              <a:rPr lang="en-US" sz="3600" b="1" i="0" u="none" strike="noStrike" cap="none">
                <a:solidFill>
                  <a:srgbClr val="FF9966"/>
                </a:solidFill>
                <a:latin typeface="Times New Roman"/>
                <a:ea typeface="Times New Roman"/>
                <a:cs typeface="Times New Roman"/>
                <a:sym typeface="Times New Roman"/>
              </a:rPr>
              <a:t> (A, T, G, or C)</a:t>
            </a:r>
            <a:r>
              <a:rPr lang="en-US" sz="3600" b="0" i="0" u="none" strike="noStrike" cap="none">
                <a:solidFill>
                  <a:schemeClr val="dk1"/>
                </a:solidFill>
                <a:latin typeface="Times New Roman"/>
                <a:ea typeface="Times New Roman"/>
                <a:cs typeface="Times New Roman"/>
                <a:sym typeface="Times New Roman"/>
              </a:rPr>
              <a:t>.</a:t>
            </a:r>
            <a:endParaRPr/>
          </a:p>
        </p:txBody>
      </p:sp>
      <p:sp>
        <p:nvSpPr>
          <p:cNvPr id="292" name="Google Shape;292;p28"/>
          <p:cNvSpPr/>
          <p:nvPr/>
        </p:nvSpPr>
        <p:spPr>
          <a:xfrm rot="2220000">
            <a:off x="5410200" y="16764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93" name="Google Shape;293;p28"/>
          <p:cNvSpPr/>
          <p:nvPr/>
        </p:nvSpPr>
        <p:spPr>
          <a:xfrm rot="2220000">
            <a:off x="5638800" y="27432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94" name="Google Shape;294;p28"/>
          <p:cNvSpPr/>
          <p:nvPr/>
        </p:nvSpPr>
        <p:spPr>
          <a:xfrm rot="2220000">
            <a:off x="5867400" y="38100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95" name="Google Shape;295;p28"/>
          <p:cNvSpPr/>
          <p:nvPr/>
        </p:nvSpPr>
        <p:spPr>
          <a:xfrm rot="2220000">
            <a:off x="6172200" y="48768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96" name="Google Shape;296;p28"/>
          <p:cNvSpPr/>
          <p:nvPr/>
        </p:nvSpPr>
        <p:spPr>
          <a:xfrm rot="2220000">
            <a:off x="6477000" y="59436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97" name="Google Shape;297;p28"/>
          <p:cNvSpPr/>
          <p:nvPr/>
        </p:nvSpPr>
        <p:spPr>
          <a:xfrm>
            <a:off x="5257800" y="13716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98" name="Google Shape;298;p28"/>
          <p:cNvSpPr/>
          <p:nvPr/>
        </p:nvSpPr>
        <p:spPr>
          <a:xfrm>
            <a:off x="5562600" y="24384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299" name="Google Shape;299;p28"/>
          <p:cNvSpPr/>
          <p:nvPr/>
        </p:nvSpPr>
        <p:spPr>
          <a:xfrm>
            <a:off x="5791200" y="35052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00" name="Google Shape;300;p28"/>
          <p:cNvSpPr/>
          <p:nvPr/>
        </p:nvSpPr>
        <p:spPr>
          <a:xfrm>
            <a:off x="6019800" y="45720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01" name="Google Shape;301;p28"/>
          <p:cNvSpPr/>
          <p:nvPr/>
        </p:nvSpPr>
        <p:spPr>
          <a:xfrm>
            <a:off x="6324600" y="56388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02" name="Google Shape;302;p28"/>
          <p:cNvSpPr/>
          <p:nvPr/>
        </p:nvSpPr>
        <p:spPr>
          <a:xfrm>
            <a:off x="6096000" y="21336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03" name="Google Shape;303;p28"/>
          <p:cNvSpPr/>
          <p:nvPr/>
        </p:nvSpPr>
        <p:spPr>
          <a:xfrm rot="10800000">
            <a:off x="6553200" y="41148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04" name="Google Shape;304;p28"/>
          <p:cNvSpPr/>
          <p:nvPr/>
        </p:nvSpPr>
        <p:spPr>
          <a:xfrm rot="10800000">
            <a:off x="6858000" y="51816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05" name="Google Shape;305;p28"/>
          <p:cNvSpPr/>
          <p:nvPr/>
        </p:nvSpPr>
        <p:spPr>
          <a:xfrm>
            <a:off x="6324600" y="3124200"/>
            <a:ext cx="533400" cy="228600"/>
          </a:xfrm>
          <a:prstGeom prst="homePlate">
            <a:avLst>
              <a:gd name="adj" fmla="val 50000"/>
            </a:avLst>
          </a:prstGeom>
          <a:solidFill>
            <a:srgbClr val="CCFF66"/>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06" name="Google Shape;306;p28"/>
          <p:cNvSpPr/>
          <p:nvPr/>
        </p:nvSpPr>
        <p:spPr>
          <a:xfrm>
            <a:off x="7162800" y="6172200"/>
            <a:ext cx="609600" cy="228600"/>
          </a:xfrm>
          <a:prstGeom prst="parallelogram">
            <a:avLst>
              <a:gd name="adj" fmla="val 25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cxnSp>
        <p:nvCxnSpPr>
          <p:cNvPr id="307" name="Google Shape;307;p28"/>
          <p:cNvCxnSpPr/>
          <p:nvPr/>
        </p:nvCxnSpPr>
        <p:spPr>
          <a:xfrm>
            <a:off x="5562600" y="1524000"/>
            <a:ext cx="1828800" cy="152400"/>
          </a:xfrm>
          <a:prstGeom prst="straightConnector1">
            <a:avLst/>
          </a:prstGeom>
          <a:noFill/>
          <a:ln w="9525" cap="flat" cmpd="sng">
            <a:solidFill>
              <a:schemeClr val="dk1"/>
            </a:solidFill>
            <a:prstDash val="solid"/>
            <a:miter lim="8000"/>
            <a:headEnd type="none" w="sm" len="sm"/>
            <a:tailEnd type="none" w="sm" len="sm"/>
          </a:ln>
        </p:spPr>
      </p:cxnSp>
      <p:sp>
        <p:nvSpPr>
          <p:cNvPr id="308" name="Google Shape;308;p28"/>
          <p:cNvSpPr txBox="1"/>
          <p:nvPr/>
        </p:nvSpPr>
        <p:spPr>
          <a:xfrm>
            <a:off x="7391400" y="1371600"/>
            <a:ext cx="141922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phosphate</a:t>
            </a:r>
            <a:endParaRPr/>
          </a:p>
        </p:txBody>
      </p:sp>
      <p:cxnSp>
        <p:nvCxnSpPr>
          <p:cNvPr id="309" name="Google Shape;309;p28"/>
          <p:cNvCxnSpPr/>
          <p:nvPr/>
        </p:nvCxnSpPr>
        <p:spPr>
          <a:xfrm rot="10800000" flipH="1">
            <a:off x="6477000" y="3429000"/>
            <a:ext cx="990600" cy="609600"/>
          </a:xfrm>
          <a:prstGeom prst="straightConnector1">
            <a:avLst/>
          </a:prstGeom>
          <a:noFill/>
          <a:ln w="9525" cap="flat" cmpd="sng">
            <a:solidFill>
              <a:schemeClr val="dk1"/>
            </a:solidFill>
            <a:prstDash val="solid"/>
            <a:miter lim="8000"/>
            <a:headEnd type="none" w="sm" len="sm"/>
            <a:tailEnd type="none" w="sm" len="sm"/>
          </a:ln>
        </p:spPr>
      </p:cxnSp>
      <p:sp>
        <p:nvSpPr>
          <p:cNvPr id="310" name="Google Shape;310;p28"/>
          <p:cNvSpPr txBox="1"/>
          <p:nvPr/>
        </p:nvSpPr>
        <p:spPr>
          <a:xfrm>
            <a:off x="7315200" y="3048000"/>
            <a:ext cx="167322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deoxyribose</a:t>
            </a:r>
            <a:endParaRPr/>
          </a:p>
        </p:txBody>
      </p:sp>
      <p:cxnSp>
        <p:nvCxnSpPr>
          <p:cNvPr id="311" name="Google Shape;311;p28"/>
          <p:cNvCxnSpPr/>
          <p:nvPr/>
        </p:nvCxnSpPr>
        <p:spPr>
          <a:xfrm rot="10800000" flipH="1">
            <a:off x="7772400" y="5486400"/>
            <a:ext cx="533400" cy="762000"/>
          </a:xfrm>
          <a:prstGeom prst="straightConnector1">
            <a:avLst/>
          </a:prstGeom>
          <a:noFill/>
          <a:ln w="9525" cap="flat" cmpd="sng">
            <a:solidFill>
              <a:schemeClr val="dk1"/>
            </a:solidFill>
            <a:prstDash val="solid"/>
            <a:miter lim="8000"/>
            <a:headEnd type="none" w="sm" len="sm"/>
            <a:tailEnd type="none" w="sm" len="sm"/>
          </a:ln>
        </p:spPr>
      </p:cxnSp>
      <p:cxnSp>
        <p:nvCxnSpPr>
          <p:cNvPr id="312" name="Google Shape;312;p28"/>
          <p:cNvCxnSpPr/>
          <p:nvPr/>
        </p:nvCxnSpPr>
        <p:spPr>
          <a:xfrm rot="10800000" flipH="1">
            <a:off x="7315200" y="5334000"/>
            <a:ext cx="838200" cy="76200"/>
          </a:xfrm>
          <a:prstGeom prst="straightConnector1">
            <a:avLst/>
          </a:prstGeom>
          <a:noFill/>
          <a:ln w="9525" cap="flat" cmpd="sng">
            <a:solidFill>
              <a:schemeClr val="dk1"/>
            </a:solidFill>
            <a:prstDash val="solid"/>
            <a:miter lim="8000"/>
            <a:headEnd type="none" w="sm" len="sm"/>
            <a:tailEnd type="none" w="sm" len="sm"/>
          </a:ln>
        </p:spPr>
      </p:cxnSp>
      <p:sp>
        <p:nvSpPr>
          <p:cNvPr id="313" name="Google Shape;313;p28"/>
          <p:cNvSpPr txBox="1"/>
          <p:nvPr/>
        </p:nvSpPr>
        <p:spPr>
          <a:xfrm>
            <a:off x="8077200" y="5105400"/>
            <a:ext cx="8445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bases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1">
                                            <p:txEl>
                                              <p:pRg st="0" end="0"/>
                                            </p:txEl>
                                          </p:spTgt>
                                        </p:tgtEl>
                                        <p:attrNameLst>
                                          <p:attrName>style.visibility</p:attrName>
                                        </p:attrNameLst>
                                      </p:cBhvr>
                                      <p:to>
                                        <p:strVal val="visible"/>
                                      </p:to>
                                    </p:set>
                                    <p:anim calcmode="lin" valueType="num">
                                      <p:cBhvr additive="base">
                                        <p:cTn id="11" dur="500"/>
                                        <p:tgtEl>
                                          <p:spTgt spid="291">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91">
                                            <p:txEl>
                                              <p:pRg st="1" end="1"/>
                                            </p:txEl>
                                          </p:spTgt>
                                        </p:tgtEl>
                                        <p:attrNameLst>
                                          <p:attrName>style.visibility</p:attrName>
                                        </p:attrNameLst>
                                      </p:cBhvr>
                                      <p:to>
                                        <p:strVal val="visible"/>
                                      </p:to>
                                    </p:set>
                                    <p:anim calcmode="lin" valueType="num">
                                      <p:cBhvr additive="base">
                                        <p:cTn id="15" dur="500"/>
                                        <p:tgtEl>
                                          <p:spTgt spid="291">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Two Stranded DNA</a:t>
            </a:r>
            <a:endParaRPr/>
          </a:p>
        </p:txBody>
      </p:sp>
      <p:sp>
        <p:nvSpPr>
          <p:cNvPr id="320" name="Google Shape;320;p29"/>
          <p:cNvSpPr txBox="1">
            <a:spLocks noGrp="1"/>
          </p:cNvSpPr>
          <p:nvPr>
            <p:ph type="body" idx="1"/>
          </p:nvPr>
        </p:nvSpPr>
        <p:spPr>
          <a:xfrm>
            <a:off x="231775" y="1981200"/>
            <a:ext cx="4746625" cy="297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DNA forms a “ladder” with </a:t>
            </a:r>
            <a:r>
              <a:rPr lang="en-US" sz="3600" b="1" i="0" u="none" strike="noStrike" cap="none">
                <a:solidFill>
                  <a:schemeClr val="dk1"/>
                </a:solidFill>
                <a:latin typeface="Times New Roman"/>
                <a:ea typeface="Times New Roman"/>
                <a:cs typeface="Times New Roman"/>
                <a:sym typeface="Times New Roman"/>
              </a:rPr>
              <a:t>two strands.</a:t>
            </a:r>
            <a:endParaRPr/>
          </a:p>
        </p:txBody>
      </p:sp>
      <p:grpSp>
        <p:nvGrpSpPr>
          <p:cNvPr id="321" name="Google Shape;321;p29"/>
          <p:cNvGrpSpPr/>
          <p:nvPr/>
        </p:nvGrpSpPr>
        <p:grpSpPr>
          <a:xfrm>
            <a:off x="5181600" y="1143000"/>
            <a:ext cx="3726386" cy="5600785"/>
            <a:chOff x="5257800" y="1371600"/>
            <a:chExt cx="3726386" cy="5600785"/>
          </a:xfrm>
        </p:grpSpPr>
        <p:sp>
          <p:nvSpPr>
            <p:cNvPr id="322" name="Google Shape;322;p29"/>
            <p:cNvSpPr/>
            <p:nvPr/>
          </p:nvSpPr>
          <p:spPr>
            <a:xfrm rot="2220000">
              <a:off x="5410200" y="16764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23" name="Google Shape;323;p29"/>
            <p:cNvSpPr/>
            <p:nvPr/>
          </p:nvSpPr>
          <p:spPr>
            <a:xfrm rot="2220000">
              <a:off x="5638800" y="27432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24" name="Google Shape;324;p29"/>
            <p:cNvSpPr/>
            <p:nvPr/>
          </p:nvSpPr>
          <p:spPr>
            <a:xfrm rot="2220000">
              <a:off x="5867400" y="38100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25" name="Google Shape;325;p29"/>
            <p:cNvSpPr/>
            <p:nvPr/>
          </p:nvSpPr>
          <p:spPr>
            <a:xfrm rot="2220000">
              <a:off x="6172200" y="48768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26" name="Google Shape;326;p29"/>
            <p:cNvSpPr/>
            <p:nvPr/>
          </p:nvSpPr>
          <p:spPr>
            <a:xfrm rot="2220000">
              <a:off x="6477000" y="59436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27" name="Google Shape;327;p29"/>
            <p:cNvSpPr/>
            <p:nvPr/>
          </p:nvSpPr>
          <p:spPr>
            <a:xfrm>
              <a:off x="5257800" y="13716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28" name="Google Shape;328;p29"/>
            <p:cNvSpPr/>
            <p:nvPr/>
          </p:nvSpPr>
          <p:spPr>
            <a:xfrm>
              <a:off x="5562600" y="24384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29" name="Google Shape;329;p29"/>
            <p:cNvSpPr/>
            <p:nvPr/>
          </p:nvSpPr>
          <p:spPr>
            <a:xfrm>
              <a:off x="5791200" y="35052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0" name="Google Shape;330;p29"/>
            <p:cNvSpPr/>
            <p:nvPr/>
          </p:nvSpPr>
          <p:spPr>
            <a:xfrm>
              <a:off x="6019800" y="45720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1" name="Google Shape;331;p29"/>
            <p:cNvSpPr/>
            <p:nvPr/>
          </p:nvSpPr>
          <p:spPr>
            <a:xfrm>
              <a:off x="6324600" y="56388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2" name="Google Shape;332;p29"/>
            <p:cNvSpPr/>
            <p:nvPr/>
          </p:nvSpPr>
          <p:spPr>
            <a:xfrm rot="10800000">
              <a:off x="6553200" y="41148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3" name="Google Shape;333;p29"/>
            <p:cNvSpPr/>
            <p:nvPr/>
          </p:nvSpPr>
          <p:spPr>
            <a:xfrm rot="10800000">
              <a:off x="6858000" y="51816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4" name="Google Shape;334;p29"/>
            <p:cNvSpPr/>
            <p:nvPr/>
          </p:nvSpPr>
          <p:spPr>
            <a:xfrm rot="780000">
              <a:off x="6323012" y="3132137"/>
              <a:ext cx="609600" cy="228600"/>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5" name="Google Shape;335;p29"/>
            <p:cNvSpPr/>
            <p:nvPr/>
          </p:nvSpPr>
          <p:spPr>
            <a:xfrm rot="540000">
              <a:off x="7162800" y="6172200"/>
              <a:ext cx="609600" cy="228600"/>
            </a:xfrm>
            <a:prstGeom prst="parallelogram">
              <a:avLst>
                <a:gd name="adj" fmla="val 25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6" name="Google Shape;336;p29"/>
            <p:cNvSpPr/>
            <p:nvPr/>
          </p:nvSpPr>
          <p:spPr>
            <a:xfrm rot="-8580000">
              <a:off x="7847012" y="52562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7" name="Google Shape;337;p29"/>
            <p:cNvSpPr/>
            <p:nvPr/>
          </p:nvSpPr>
          <p:spPr>
            <a:xfrm rot="-8580000">
              <a:off x="7618412" y="41894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8" name="Google Shape;338;p29"/>
            <p:cNvSpPr/>
            <p:nvPr/>
          </p:nvSpPr>
          <p:spPr>
            <a:xfrm rot="-8580000">
              <a:off x="7389812" y="31226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39" name="Google Shape;339;p29"/>
            <p:cNvSpPr/>
            <p:nvPr/>
          </p:nvSpPr>
          <p:spPr>
            <a:xfrm rot="-8580000">
              <a:off x="7085012" y="20558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0" name="Google Shape;340;p29"/>
            <p:cNvSpPr/>
            <p:nvPr/>
          </p:nvSpPr>
          <p:spPr>
            <a:xfrm rot="-8580000">
              <a:off x="8229600" y="6172200"/>
              <a:ext cx="6096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1" name="Google Shape;341;p29"/>
            <p:cNvSpPr/>
            <p:nvPr/>
          </p:nvSpPr>
          <p:spPr>
            <a:xfrm rot="10800000">
              <a:off x="8304212" y="58658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2" name="Google Shape;342;p29"/>
            <p:cNvSpPr/>
            <p:nvPr/>
          </p:nvSpPr>
          <p:spPr>
            <a:xfrm rot="10800000">
              <a:off x="7999412" y="47990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3" name="Google Shape;343;p29"/>
            <p:cNvSpPr/>
            <p:nvPr/>
          </p:nvSpPr>
          <p:spPr>
            <a:xfrm rot="10800000">
              <a:off x="7770812" y="37322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4" name="Google Shape;344;p29"/>
            <p:cNvSpPr/>
            <p:nvPr/>
          </p:nvSpPr>
          <p:spPr>
            <a:xfrm rot="10800000">
              <a:off x="7542212" y="26654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5" name="Google Shape;345;p29"/>
            <p:cNvSpPr/>
            <p:nvPr/>
          </p:nvSpPr>
          <p:spPr>
            <a:xfrm rot="10800000">
              <a:off x="7237412" y="15986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6" name="Google Shape;346;p29"/>
            <p:cNvSpPr/>
            <p:nvPr/>
          </p:nvSpPr>
          <p:spPr>
            <a:xfrm rot="780000">
              <a:off x="6856412" y="3198812"/>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7" name="Google Shape;347;p29"/>
            <p:cNvSpPr/>
            <p:nvPr/>
          </p:nvSpPr>
          <p:spPr>
            <a:xfrm rot="-9840000">
              <a:off x="7010400" y="4256087"/>
              <a:ext cx="608012" cy="227012"/>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8" name="Google Shape;348;p29"/>
            <p:cNvSpPr/>
            <p:nvPr/>
          </p:nvSpPr>
          <p:spPr>
            <a:xfrm rot="-10260000">
              <a:off x="7696200" y="6248400"/>
              <a:ext cx="609600" cy="228600"/>
            </a:xfrm>
            <a:prstGeom prst="parallelogram">
              <a:avLst>
                <a:gd name="adj" fmla="val 25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49" name="Google Shape;349;p29"/>
            <p:cNvSpPr/>
            <p:nvPr/>
          </p:nvSpPr>
          <p:spPr>
            <a:xfrm rot="-10260000">
              <a:off x="7315200" y="5257800"/>
              <a:ext cx="533400" cy="228600"/>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50" name="Google Shape;350;p29"/>
            <p:cNvSpPr/>
            <p:nvPr/>
          </p:nvSpPr>
          <p:spPr>
            <a:xfrm rot="540000">
              <a:off x="6096000" y="1981200"/>
              <a:ext cx="609600" cy="228600"/>
            </a:xfrm>
            <a:prstGeom prst="parallelogram">
              <a:avLst>
                <a:gd name="adj" fmla="val 25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51" name="Google Shape;351;p29"/>
            <p:cNvSpPr/>
            <p:nvPr/>
          </p:nvSpPr>
          <p:spPr>
            <a:xfrm rot="-10260000">
              <a:off x="6553200" y="2125662"/>
              <a:ext cx="685800" cy="228600"/>
            </a:xfrm>
            <a:prstGeom prst="parallelogram">
              <a:avLst>
                <a:gd name="adj" fmla="val 25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Two Stranded DNA</a:t>
            </a:r>
            <a:endParaRPr/>
          </a:p>
        </p:txBody>
      </p:sp>
      <p:sp>
        <p:nvSpPr>
          <p:cNvPr id="357" name="Google Shape;357;p30"/>
          <p:cNvSpPr txBox="1">
            <a:spLocks noGrp="1"/>
          </p:cNvSpPr>
          <p:nvPr>
            <p:ph type="body" idx="1"/>
          </p:nvPr>
        </p:nvSpPr>
        <p:spPr>
          <a:xfrm>
            <a:off x="231775" y="1981200"/>
            <a:ext cx="4746625" cy="297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DNA forms a “ladder” with </a:t>
            </a:r>
            <a:r>
              <a:rPr lang="en-US" sz="3600" b="1" i="0" u="none" strike="noStrike" cap="none">
                <a:solidFill>
                  <a:schemeClr val="dk1"/>
                </a:solidFill>
                <a:latin typeface="Times New Roman"/>
                <a:ea typeface="Times New Roman"/>
                <a:cs typeface="Times New Roman"/>
                <a:sym typeface="Times New Roman"/>
              </a:rPr>
              <a:t>two strands.</a:t>
            </a:r>
            <a:endParaRPr/>
          </a:p>
        </p:txBody>
      </p:sp>
      <p:grpSp>
        <p:nvGrpSpPr>
          <p:cNvPr id="358" name="Google Shape;358;p30"/>
          <p:cNvGrpSpPr/>
          <p:nvPr/>
        </p:nvGrpSpPr>
        <p:grpSpPr>
          <a:xfrm>
            <a:off x="5181600" y="1143000"/>
            <a:ext cx="3726386" cy="5600785"/>
            <a:chOff x="5257800" y="1371600"/>
            <a:chExt cx="3726386" cy="5600785"/>
          </a:xfrm>
        </p:grpSpPr>
        <p:sp>
          <p:nvSpPr>
            <p:cNvPr id="359" name="Google Shape;359;p30"/>
            <p:cNvSpPr/>
            <p:nvPr/>
          </p:nvSpPr>
          <p:spPr>
            <a:xfrm rot="2220000">
              <a:off x="5410200" y="16764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0" name="Google Shape;360;p30"/>
            <p:cNvSpPr/>
            <p:nvPr/>
          </p:nvSpPr>
          <p:spPr>
            <a:xfrm rot="2220000">
              <a:off x="5638800" y="27432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1" name="Google Shape;361;p30"/>
            <p:cNvSpPr/>
            <p:nvPr/>
          </p:nvSpPr>
          <p:spPr>
            <a:xfrm rot="2220000">
              <a:off x="5867400" y="38100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2" name="Google Shape;362;p30"/>
            <p:cNvSpPr/>
            <p:nvPr/>
          </p:nvSpPr>
          <p:spPr>
            <a:xfrm rot="2220000">
              <a:off x="6172200" y="48768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3" name="Google Shape;363;p30"/>
            <p:cNvSpPr/>
            <p:nvPr/>
          </p:nvSpPr>
          <p:spPr>
            <a:xfrm rot="2220000">
              <a:off x="6477000" y="59436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4" name="Google Shape;364;p30"/>
            <p:cNvSpPr/>
            <p:nvPr/>
          </p:nvSpPr>
          <p:spPr>
            <a:xfrm>
              <a:off x="5257800" y="13716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5" name="Google Shape;365;p30"/>
            <p:cNvSpPr/>
            <p:nvPr/>
          </p:nvSpPr>
          <p:spPr>
            <a:xfrm>
              <a:off x="5562600" y="24384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6" name="Google Shape;366;p30"/>
            <p:cNvSpPr/>
            <p:nvPr/>
          </p:nvSpPr>
          <p:spPr>
            <a:xfrm>
              <a:off x="5791200" y="35052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7" name="Google Shape;367;p30"/>
            <p:cNvSpPr/>
            <p:nvPr/>
          </p:nvSpPr>
          <p:spPr>
            <a:xfrm>
              <a:off x="6019800" y="45720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8" name="Google Shape;368;p30"/>
            <p:cNvSpPr/>
            <p:nvPr/>
          </p:nvSpPr>
          <p:spPr>
            <a:xfrm>
              <a:off x="6324600" y="56388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69" name="Google Shape;369;p30"/>
            <p:cNvSpPr/>
            <p:nvPr/>
          </p:nvSpPr>
          <p:spPr>
            <a:xfrm rot="10800000">
              <a:off x="6553200" y="41148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0" name="Google Shape;370;p30"/>
            <p:cNvSpPr/>
            <p:nvPr/>
          </p:nvSpPr>
          <p:spPr>
            <a:xfrm rot="10800000">
              <a:off x="6858000" y="51816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1" name="Google Shape;371;p30"/>
            <p:cNvSpPr/>
            <p:nvPr/>
          </p:nvSpPr>
          <p:spPr>
            <a:xfrm rot="780000">
              <a:off x="6323012" y="3132137"/>
              <a:ext cx="609600" cy="228600"/>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2" name="Google Shape;372;p30"/>
            <p:cNvSpPr/>
            <p:nvPr/>
          </p:nvSpPr>
          <p:spPr>
            <a:xfrm rot="540000">
              <a:off x="7162800" y="6172200"/>
              <a:ext cx="609600" cy="228600"/>
            </a:xfrm>
            <a:prstGeom prst="parallelogram">
              <a:avLst>
                <a:gd name="adj" fmla="val 25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3" name="Google Shape;373;p30"/>
            <p:cNvSpPr/>
            <p:nvPr/>
          </p:nvSpPr>
          <p:spPr>
            <a:xfrm rot="-8580000">
              <a:off x="7847012" y="52562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4" name="Google Shape;374;p30"/>
            <p:cNvSpPr/>
            <p:nvPr/>
          </p:nvSpPr>
          <p:spPr>
            <a:xfrm rot="-8580000">
              <a:off x="7618412" y="41894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5" name="Google Shape;375;p30"/>
            <p:cNvSpPr/>
            <p:nvPr/>
          </p:nvSpPr>
          <p:spPr>
            <a:xfrm rot="-8580000">
              <a:off x="7389812" y="31226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6" name="Google Shape;376;p30"/>
            <p:cNvSpPr/>
            <p:nvPr/>
          </p:nvSpPr>
          <p:spPr>
            <a:xfrm rot="-8580000">
              <a:off x="7085012" y="20558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7" name="Google Shape;377;p30"/>
            <p:cNvSpPr/>
            <p:nvPr/>
          </p:nvSpPr>
          <p:spPr>
            <a:xfrm rot="-8580000">
              <a:off x="8229600" y="6172200"/>
              <a:ext cx="6096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8" name="Google Shape;378;p30"/>
            <p:cNvSpPr/>
            <p:nvPr/>
          </p:nvSpPr>
          <p:spPr>
            <a:xfrm rot="10800000">
              <a:off x="8304212" y="58658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79" name="Google Shape;379;p30"/>
            <p:cNvSpPr/>
            <p:nvPr/>
          </p:nvSpPr>
          <p:spPr>
            <a:xfrm rot="10800000">
              <a:off x="7999412" y="47990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0" name="Google Shape;380;p30"/>
            <p:cNvSpPr/>
            <p:nvPr/>
          </p:nvSpPr>
          <p:spPr>
            <a:xfrm rot="10800000">
              <a:off x="7770812" y="37322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1" name="Google Shape;381;p30"/>
            <p:cNvSpPr/>
            <p:nvPr/>
          </p:nvSpPr>
          <p:spPr>
            <a:xfrm rot="10800000">
              <a:off x="7542212" y="26654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2" name="Google Shape;382;p30"/>
            <p:cNvSpPr/>
            <p:nvPr/>
          </p:nvSpPr>
          <p:spPr>
            <a:xfrm rot="10800000">
              <a:off x="7237412" y="15986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3" name="Google Shape;383;p30"/>
            <p:cNvSpPr/>
            <p:nvPr/>
          </p:nvSpPr>
          <p:spPr>
            <a:xfrm rot="780000">
              <a:off x="6856412" y="3198812"/>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4" name="Google Shape;384;p30"/>
            <p:cNvSpPr/>
            <p:nvPr/>
          </p:nvSpPr>
          <p:spPr>
            <a:xfrm rot="-9840000">
              <a:off x="7010400" y="4256087"/>
              <a:ext cx="608012" cy="227012"/>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5" name="Google Shape;385;p30"/>
            <p:cNvSpPr/>
            <p:nvPr/>
          </p:nvSpPr>
          <p:spPr>
            <a:xfrm rot="-10260000">
              <a:off x="7696200" y="6248400"/>
              <a:ext cx="609600" cy="228600"/>
            </a:xfrm>
            <a:prstGeom prst="parallelogram">
              <a:avLst>
                <a:gd name="adj" fmla="val 25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6" name="Google Shape;386;p30"/>
            <p:cNvSpPr/>
            <p:nvPr/>
          </p:nvSpPr>
          <p:spPr>
            <a:xfrm rot="-10260000">
              <a:off x="7315200" y="5257800"/>
              <a:ext cx="533400" cy="228600"/>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7" name="Google Shape;387;p30"/>
            <p:cNvSpPr/>
            <p:nvPr/>
          </p:nvSpPr>
          <p:spPr>
            <a:xfrm rot="540000">
              <a:off x="6096000" y="1981200"/>
              <a:ext cx="609600" cy="228600"/>
            </a:xfrm>
            <a:prstGeom prst="parallelogram">
              <a:avLst>
                <a:gd name="adj" fmla="val 25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88" name="Google Shape;388;p30"/>
            <p:cNvSpPr/>
            <p:nvPr/>
          </p:nvSpPr>
          <p:spPr>
            <a:xfrm rot="-10260000">
              <a:off x="6553200" y="2125662"/>
              <a:ext cx="685800" cy="228600"/>
            </a:xfrm>
            <a:prstGeom prst="parallelogram">
              <a:avLst>
                <a:gd name="adj" fmla="val 25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sp>
        <p:nvSpPr>
          <p:cNvPr id="389" name="Google Shape;389;p30"/>
          <p:cNvSpPr txBox="1"/>
          <p:nvPr/>
        </p:nvSpPr>
        <p:spPr>
          <a:xfrm rot="-840000">
            <a:off x="5724525" y="1084262"/>
            <a:ext cx="742950" cy="5600700"/>
          </a:xfrm>
          <a:prstGeom prst="rect">
            <a:avLst/>
          </a:prstGeom>
          <a:solidFill>
            <a:schemeClr val="dk2">
              <a:alpha val="35686"/>
            </a:scheme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1" i="0" u="none">
                <a:solidFill>
                  <a:schemeClr val="dk1"/>
                </a:solidFill>
                <a:latin typeface="Times New Roman"/>
                <a:ea typeface="Times New Roman"/>
                <a:cs typeface="Times New Roman"/>
                <a:sym typeface="Times New Roman"/>
              </a:rPr>
              <a:t>v</a:t>
            </a:r>
            <a:endParaRPr/>
          </a:p>
        </p:txBody>
      </p:sp>
      <p:sp>
        <p:nvSpPr>
          <p:cNvPr id="390" name="Google Shape;390;p30"/>
          <p:cNvSpPr txBox="1"/>
          <p:nvPr/>
        </p:nvSpPr>
        <p:spPr>
          <a:xfrm rot="-840000">
            <a:off x="7485062" y="1149350"/>
            <a:ext cx="744537" cy="5602287"/>
          </a:xfrm>
          <a:prstGeom prst="rect">
            <a:avLst/>
          </a:prstGeom>
          <a:solidFill>
            <a:schemeClr val="dk2">
              <a:alpha val="35686"/>
            </a:scheme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91" name="Google Shape;391;p30"/>
          <p:cNvSpPr txBox="1"/>
          <p:nvPr/>
        </p:nvSpPr>
        <p:spPr>
          <a:xfrm rot="-4740000">
            <a:off x="6405562" y="1360487"/>
            <a:ext cx="322262" cy="1147762"/>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92" name="Google Shape;392;p30"/>
          <p:cNvSpPr txBox="1"/>
          <p:nvPr/>
        </p:nvSpPr>
        <p:spPr>
          <a:xfrm rot="-4740000">
            <a:off x="6620668" y="2518568"/>
            <a:ext cx="322262" cy="1149350"/>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93" name="Google Shape;393;p30"/>
          <p:cNvSpPr txBox="1"/>
          <p:nvPr/>
        </p:nvSpPr>
        <p:spPr>
          <a:xfrm rot="-4740000">
            <a:off x="6876256" y="3555206"/>
            <a:ext cx="323850" cy="1147762"/>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94" name="Google Shape;394;p30"/>
          <p:cNvSpPr txBox="1"/>
          <p:nvPr/>
        </p:nvSpPr>
        <p:spPr>
          <a:xfrm rot="-4740000">
            <a:off x="7167562" y="4560887"/>
            <a:ext cx="322262" cy="1147762"/>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395" name="Google Shape;395;p30"/>
          <p:cNvSpPr txBox="1"/>
          <p:nvPr/>
        </p:nvSpPr>
        <p:spPr>
          <a:xfrm rot="-4740000">
            <a:off x="7460456" y="5552281"/>
            <a:ext cx="323850" cy="1147762"/>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401" name="Google Shape;401;p3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
        <p:nvSpPr>
          <p:cNvPr id="402" name="Google Shape;402;p31"/>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
        <p:nvSpPr>
          <p:cNvPr id="403" name="Google Shape;403;p31"/>
          <p:cNvSpPr txBox="1"/>
          <p:nvPr/>
        </p:nvSpPr>
        <p:spPr>
          <a:xfrm>
            <a:off x="14986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a:solidFill>
                  <a:schemeClr val="dk2"/>
                </a:solidFill>
                <a:latin typeface="Times New Roman"/>
                <a:ea typeface="Times New Roman"/>
                <a:cs typeface="Times New Roman"/>
                <a:sym typeface="Times New Roman"/>
              </a:rPr>
              <a:t>Two Stranded DNA</a:t>
            </a:r>
            <a:endParaRPr/>
          </a:p>
        </p:txBody>
      </p:sp>
      <p:grpSp>
        <p:nvGrpSpPr>
          <p:cNvPr id="404" name="Google Shape;404;p31"/>
          <p:cNvGrpSpPr/>
          <p:nvPr/>
        </p:nvGrpSpPr>
        <p:grpSpPr>
          <a:xfrm>
            <a:off x="355600" y="784225"/>
            <a:ext cx="3726386" cy="5600785"/>
            <a:chOff x="5257800" y="1371600"/>
            <a:chExt cx="3726386" cy="5600785"/>
          </a:xfrm>
        </p:grpSpPr>
        <p:sp>
          <p:nvSpPr>
            <p:cNvPr id="405" name="Google Shape;405;p31"/>
            <p:cNvSpPr/>
            <p:nvPr/>
          </p:nvSpPr>
          <p:spPr>
            <a:xfrm rot="2220000">
              <a:off x="5410200" y="16764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06" name="Google Shape;406;p31"/>
            <p:cNvSpPr/>
            <p:nvPr/>
          </p:nvSpPr>
          <p:spPr>
            <a:xfrm rot="2220000">
              <a:off x="5638800" y="27432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07" name="Google Shape;407;p31"/>
            <p:cNvSpPr/>
            <p:nvPr/>
          </p:nvSpPr>
          <p:spPr>
            <a:xfrm rot="2220000">
              <a:off x="5867400" y="38100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08" name="Google Shape;408;p31"/>
            <p:cNvSpPr/>
            <p:nvPr/>
          </p:nvSpPr>
          <p:spPr>
            <a:xfrm rot="2220000">
              <a:off x="6172200" y="48768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09" name="Google Shape;409;p31"/>
            <p:cNvSpPr/>
            <p:nvPr/>
          </p:nvSpPr>
          <p:spPr>
            <a:xfrm rot="2220000">
              <a:off x="6477000" y="5943600"/>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0" name="Google Shape;410;p31"/>
            <p:cNvSpPr/>
            <p:nvPr/>
          </p:nvSpPr>
          <p:spPr>
            <a:xfrm>
              <a:off x="5257800" y="13716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1" name="Google Shape;411;p31"/>
            <p:cNvSpPr/>
            <p:nvPr/>
          </p:nvSpPr>
          <p:spPr>
            <a:xfrm>
              <a:off x="5562600" y="24384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2" name="Google Shape;412;p31"/>
            <p:cNvSpPr/>
            <p:nvPr/>
          </p:nvSpPr>
          <p:spPr>
            <a:xfrm>
              <a:off x="5791200" y="35052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3" name="Google Shape;413;p31"/>
            <p:cNvSpPr/>
            <p:nvPr/>
          </p:nvSpPr>
          <p:spPr>
            <a:xfrm>
              <a:off x="6019800" y="45720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4" name="Google Shape;414;p31"/>
            <p:cNvSpPr/>
            <p:nvPr/>
          </p:nvSpPr>
          <p:spPr>
            <a:xfrm>
              <a:off x="6324600" y="5638800"/>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5" name="Google Shape;415;p31"/>
            <p:cNvSpPr/>
            <p:nvPr/>
          </p:nvSpPr>
          <p:spPr>
            <a:xfrm rot="10800000">
              <a:off x="6553200" y="41148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6" name="Google Shape;416;p31"/>
            <p:cNvSpPr/>
            <p:nvPr/>
          </p:nvSpPr>
          <p:spPr>
            <a:xfrm rot="10800000">
              <a:off x="6858000" y="5181600"/>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7" name="Google Shape;417;p31"/>
            <p:cNvSpPr/>
            <p:nvPr/>
          </p:nvSpPr>
          <p:spPr>
            <a:xfrm rot="780000">
              <a:off x="6323012" y="3132137"/>
              <a:ext cx="609600" cy="228600"/>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8" name="Google Shape;418;p31"/>
            <p:cNvSpPr/>
            <p:nvPr/>
          </p:nvSpPr>
          <p:spPr>
            <a:xfrm rot="540000">
              <a:off x="7162800" y="6172200"/>
              <a:ext cx="609600" cy="228600"/>
            </a:xfrm>
            <a:prstGeom prst="parallelogram">
              <a:avLst>
                <a:gd name="adj" fmla="val 25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19" name="Google Shape;419;p31"/>
            <p:cNvSpPr/>
            <p:nvPr/>
          </p:nvSpPr>
          <p:spPr>
            <a:xfrm rot="-8580000">
              <a:off x="7847012" y="52562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0" name="Google Shape;420;p31"/>
            <p:cNvSpPr/>
            <p:nvPr/>
          </p:nvSpPr>
          <p:spPr>
            <a:xfrm rot="-8580000">
              <a:off x="7618412" y="41894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1" name="Google Shape;421;p31"/>
            <p:cNvSpPr/>
            <p:nvPr/>
          </p:nvSpPr>
          <p:spPr>
            <a:xfrm rot="-8580000">
              <a:off x="7389812" y="31226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2" name="Google Shape;422;p31"/>
            <p:cNvSpPr/>
            <p:nvPr/>
          </p:nvSpPr>
          <p:spPr>
            <a:xfrm rot="-8580000">
              <a:off x="7085012" y="2055812"/>
              <a:ext cx="6858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3" name="Google Shape;423;p31"/>
            <p:cNvSpPr/>
            <p:nvPr/>
          </p:nvSpPr>
          <p:spPr>
            <a:xfrm rot="-8580000">
              <a:off x="8229600" y="6172200"/>
              <a:ext cx="609600" cy="685800"/>
            </a:xfrm>
            <a:prstGeom prst="pentagon">
              <a:avLst>
                <a:gd name="hf" fmla="val 105146"/>
                <a:gd name="vf" fmla="val 110557"/>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4" name="Google Shape;424;p31"/>
            <p:cNvSpPr/>
            <p:nvPr/>
          </p:nvSpPr>
          <p:spPr>
            <a:xfrm rot="10800000">
              <a:off x="8304212" y="58658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5" name="Google Shape;425;p31"/>
            <p:cNvSpPr/>
            <p:nvPr/>
          </p:nvSpPr>
          <p:spPr>
            <a:xfrm rot="10800000">
              <a:off x="7999412" y="47990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6" name="Google Shape;426;p31"/>
            <p:cNvSpPr/>
            <p:nvPr/>
          </p:nvSpPr>
          <p:spPr>
            <a:xfrm rot="10800000">
              <a:off x="7770812" y="37322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7" name="Google Shape;427;p31"/>
            <p:cNvSpPr/>
            <p:nvPr/>
          </p:nvSpPr>
          <p:spPr>
            <a:xfrm rot="10800000">
              <a:off x="7542212" y="26654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8" name="Google Shape;428;p31"/>
            <p:cNvSpPr/>
            <p:nvPr/>
          </p:nvSpPr>
          <p:spPr>
            <a:xfrm rot="10800000">
              <a:off x="7237412" y="1598612"/>
              <a:ext cx="381000" cy="381000"/>
            </a:xfrm>
            <a:prstGeom prst="ellipse">
              <a:avLst/>
            </a:prstGeom>
            <a:solidFill>
              <a:srgbClr val="FFFF00"/>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29" name="Google Shape;429;p31"/>
            <p:cNvSpPr/>
            <p:nvPr/>
          </p:nvSpPr>
          <p:spPr>
            <a:xfrm rot="780000">
              <a:off x="6856412" y="3198812"/>
              <a:ext cx="533400" cy="304800"/>
            </a:xfrm>
            <a:prstGeom prst="chevron">
              <a:avLst>
                <a:gd name="adj" fmla="val 50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30" name="Google Shape;430;p31"/>
            <p:cNvSpPr/>
            <p:nvPr/>
          </p:nvSpPr>
          <p:spPr>
            <a:xfrm rot="-9840000">
              <a:off x="7010400" y="4256087"/>
              <a:ext cx="608012" cy="227012"/>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31" name="Google Shape;431;p31"/>
            <p:cNvSpPr/>
            <p:nvPr/>
          </p:nvSpPr>
          <p:spPr>
            <a:xfrm rot="-10260000">
              <a:off x="7696200" y="6248400"/>
              <a:ext cx="609600" cy="228600"/>
            </a:xfrm>
            <a:prstGeom prst="parallelogram">
              <a:avLst>
                <a:gd name="adj" fmla="val 25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32" name="Google Shape;432;p31"/>
            <p:cNvSpPr/>
            <p:nvPr/>
          </p:nvSpPr>
          <p:spPr>
            <a:xfrm rot="-10260000">
              <a:off x="7315200" y="5257800"/>
              <a:ext cx="533400" cy="228600"/>
            </a:xfrm>
            <a:prstGeom prst="homePlate">
              <a:avLst>
                <a:gd name="adj" fmla="val 50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33" name="Google Shape;433;p31"/>
            <p:cNvSpPr/>
            <p:nvPr/>
          </p:nvSpPr>
          <p:spPr>
            <a:xfrm rot="540000">
              <a:off x="6096000" y="1981200"/>
              <a:ext cx="609600" cy="228600"/>
            </a:xfrm>
            <a:prstGeom prst="parallelogram">
              <a:avLst>
                <a:gd name="adj" fmla="val 25000"/>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34" name="Google Shape;434;p31"/>
            <p:cNvSpPr/>
            <p:nvPr/>
          </p:nvSpPr>
          <p:spPr>
            <a:xfrm rot="-10260000">
              <a:off x="6553200" y="2125662"/>
              <a:ext cx="685800" cy="228600"/>
            </a:xfrm>
            <a:prstGeom prst="parallelogram">
              <a:avLst>
                <a:gd name="adj" fmla="val 25000"/>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sp>
        <p:nvSpPr>
          <p:cNvPr id="435" name="Google Shape;435;p31"/>
          <p:cNvSpPr txBox="1"/>
          <p:nvPr/>
        </p:nvSpPr>
        <p:spPr>
          <a:xfrm rot="-840000">
            <a:off x="896937" y="725487"/>
            <a:ext cx="744537" cy="5600700"/>
          </a:xfrm>
          <a:prstGeom prst="rect">
            <a:avLst/>
          </a:prstGeom>
          <a:solidFill>
            <a:schemeClr val="dk2">
              <a:alpha val="35686"/>
            </a:scheme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1" i="0" u="none">
                <a:solidFill>
                  <a:schemeClr val="dk1"/>
                </a:solidFill>
                <a:latin typeface="Times New Roman"/>
                <a:ea typeface="Times New Roman"/>
                <a:cs typeface="Times New Roman"/>
                <a:sym typeface="Times New Roman"/>
              </a:rPr>
              <a:t>v</a:t>
            </a:r>
            <a:endParaRPr/>
          </a:p>
        </p:txBody>
      </p:sp>
      <p:sp>
        <p:nvSpPr>
          <p:cNvPr id="436" name="Google Shape;436;p31"/>
          <p:cNvSpPr txBox="1"/>
          <p:nvPr/>
        </p:nvSpPr>
        <p:spPr>
          <a:xfrm rot="-840000">
            <a:off x="2659062" y="790575"/>
            <a:ext cx="744537" cy="5600700"/>
          </a:xfrm>
          <a:prstGeom prst="rect">
            <a:avLst/>
          </a:prstGeom>
          <a:solidFill>
            <a:schemeClr val="dk2">
              <a:alpha val="35686"/>
            </a:scheme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37" name="Google Shape;437;p31"/>
          <p:cNvSpPr txBox="1"/>
          <p:nvPr/>
        </p:nvSpPr>
        <p:spPr>
          <a:xfrm rot="-4740000">
            <a:off x="1577975" y="1000125"/>
            <a:ext cx="323850" cy="1149350"/>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38" name="Google Shape;438;p31"/>
          <p:cNvSpPr txBox="1"/>
          <p:nvPr/>
        </p:nvSpPr>
        <p:spPr>
          <a:xfrm rot="-4740000">
            <a:off x="1793081" y="2159793"/>
            <a:ext cx="323850" cy="1147762"/>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39" name="Google Shape;439;p31"/>
          <p:cNvSpPr txBox="1"/>
          <p:nvPr/>
        </p:nvSpPr>
        <p:spPr>
          <a:xfrm rot="-4740000">
            <a:off x="2050256" y="3196431"/>
            <a:ext cx="323850" cy="1147762"/>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40" name="Google Shape;440;p31"/>
          <p:cNvSpPr txBox="1"/>
          <p:nvPr/>
        </p:nvSpPr>
        <p:spPr>
          <a:xfrm rot="-4740000">
            <a:off x="2339975" y="4200525"/>
            <a:ext cx="323850" cy="1149350"/>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41" name="Google Shape;441;p31"/>
          <p:cNvSpPr txBox="1"/>
          <p:nvPr/>
        </p:nvSpPr>
        <p:spPr>
          <a:xfrm rot="-4740000">
            <a:off x="2634456" y="5193506"/>
            <a:ext cx="323850" cy="1147762"/>
          </a:xfrm>
          <a:prstGeom prst="rect">
            <a:avLst/>
          </a:prstGeom>
          <a:solidFill>
            <a:srgbClr val="FF0000">
              <a:alpha val="35686"/>
            </a:srgbClr>
          </a:solid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42" name="Google Shape;442;p31"/>
          <p:cNvSpPr/>
          <p:nvPr/>
        </p:nvSpPr>
        <p:spPr>
          <a:xfrm>
            <a:off x="3538537" y="2906712"/>
            <a:ext cx="2230437" cy="1038225"/>
          </a:xfrm>
          <a:prstGeom prst="rightArrow">
            <a:avLst>
              <a:gd name="adj1" fmla="val 13398"/>
              <a:gd name="adj2" fmla="val 7674"/>
            </a:avLst>
          </a:prstGeom>
          <a:solidFill>
            <a:srgbClr val="00009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pic>
        <p:nvPicPr>
          <p:cNvPr id="443" name="Google Shape;443;p31"/>
          <p:cNvPicPr preferRelativeResize="0"/>
          <p:nvPr/>
        </p:nvPicPr>
        <p:blipFill rotWithShape="1">
          <a:blip r:embed="rId3">
            <a:alphaModFix/>
          </a:blip>
          <a:srcRect l="-1423" t="-1407" r="64153"/>
          <a:stretch/>
        </p:blipFill>
        <p:spPr>
          <a:xfrm>
            <a:off x="5611812" y="717550"/>
            <a:ext cx="3168650" cy="7981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2"/>
          <p:cNvSpPr txBox="1">
            <a:spLocks noGrp="1"/>
          </p:cNvSpPr>
          <p:nvPr>
            <p:ph type="title"/>
          </p:nvPr>
        </p:nvSpPr>
        <p:spPr>
          <a:xfrm>
            <a:off x="914400" y="381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The Shape of the Molecule</a:t>
            </a:r>
            <a:endParaRPr/>
          </a:p>
        </p:txBody>
      </p:sp>
      <p:sp>
        <p:nvSpPr>
          <p:cNvPr id="449" name="Google Shape;449;p32"/>
          <p:cNvSpPr txBox="1">
            <a:spLocks noGrp="1"/>
          </p:cNvSpPr>
          <p:nvPr>
            <p:ph type="body" idx="1"/>
          </p:nvPr>
        </p:nvSpPr>
        <p:spPr>
          <a:xfrm>
            <a:off x="0" y="1981200"/>
            <a:ext cx="6340475" cy="27193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DNA is a very long polymer.</a:t>
            </a:r>
            <a:endParaRPr/>
          </a:p>
          <a:p>
            <a:pPr marL="342900" marR="0" lvl="0" indent="-342900" algn="l" rtl="0">
              <a:lnSpc>
                <a:spcPct val="100000"/>
              </a:lnSpc>
              <a:spcBef>
                <a:spcPts val="72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The basic shape is like a twisted ladder or zipper.</a:t>
            </a:r>
            <a:endParaRPr/>
          </a:p>
          <a:p>
            <a:pPr marL="342900" marR="0" lvl="0" indent="-342900" algn="l" rtl="0">
              <a:lnSpc>
                <a:spcPct val="100000"/>
              </a:lnSpc>
              <a:spcBef>
                <a:spcPts val="72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This is called a </a:t>
            </a:r>
            <a:r>
              <a:rPr lang="en-US" sz="3600" b="1" i="1" u="none" strike="noStrike" cap="none">
                <a:solidFill>
                  <a:schemeClr val="dk1"/>
                </a:solidFill>
                <a:latin typeface="Times New Roman"/>
                <a:ea typeface="Times New Roman"/>
                <a:cs typeface="Times New Roman"/>
                <a:sym typeface="Times New Roman"/>
              </a:rPr>
              <a:t>double helix.</a:t>
            </a:r>
            <a:endParaRPr/>
          </a:p>
        </p:txBody>
      </p:sp>
      <p:pic>
        <p:nvPicPr>
          <p:cNvPr id="450" name="Google Shape;450;p32"/>
          <p:cNvPicPr preferRelativeResize="0">
            <a:picLocks noGrp="1"/>
          </p:cNvPicPr>
          <p:nvPr>
            <p:ph type="clipArt" idx="2"/>
          </p:nvPr>
        </p:nvPicPr>
        <p:blipFill rotWithShape="1">
          <a:blip r:embed="rId3">
            <a:alphaModFix/>
          </a:blip>
          <a:srcRect l="-1423" t="-1407" r="64153"/>
          <a:stretch/>
        </p:blipFill>
        <p:spPr>
          <a:xfrm>
            <a:off x="6483350" y="1371600"/>
            <a:ext cx="1828800" cy="548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 calcmode="lin" valueType="num">
                                      <p:cBhvr additive="base">
                                        <p:cTn id="7" dur="500"/>
                                        <p:tgtEl>
                                          <p:spTgt spid="44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49">
                                            <p:txEl>
                                              <p:pRg st="0" end="0"/>
                                            </p:txEl>
                                          </p:spTgt>
                                        </p:tgtEl>
                                        <p:attrNameLst>
                                          <p:attrName>style.visibility</p:attrName>
                                        </p:attrNameLst>
                                      </p:cBhvr>
                                      <p:to>
                                        <p:strVal val="visible"/>
                                      </p:to>
                                    </p:set>
                                    <p:anim calcmode="lin" valueType="num">
                                      <p:cBhvr additive="base">
                                        <p:cTn id="11" dur="500"/>
                                        <p:tgtEl>
                                          <p:spTgt spid="449">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49">
                                            <p:txEl>
                                              <p:pRg st="1" end="1"/>
                                            </p:txEl>
                                          </p:spTgt>
                                        </p:tgtEl>
                                        <p:attrNameLst>
                                          <p:attrName>style.visibility</p:attrName>
                                        </p:attrNameLst>
                                      </p:cBhvr>
                                      <p:to>
                                        <p:strVal val="visible"/>
                                      </p:to>
                                    </p:set>
                                    <p:anim calcmode="lin" valueType="num">
                                      <p:cBhvr additive="base">
                                        <p:cTn id="15" dur="500"/>
                                        <p:tgtEl>
                                          <p:spTgt spid="449">
                                            <p:txEl>
                                              <p:pRg st="1" end="1"/>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449">
                                            <p:txEl>
                                              <p:pRg st="2" end="2"/>
                                            </p:txEl>
                                          </p:spTgt>
                                        </p:tgtEl>
                                        <p:attrNameLst>
                                          <p:attrName>style.visibility</p:attrName>
                                        </p:attrNameLst>
                                      </p:cBhvr>
                                      <p:to>
                                        <p:strVal val="visible"/>
                                      </p:to>
                                    </p:set>
                                    <p:anim calcmode="lin" valueType="num">
                                      <p:cBhvr additive="base">
                                        <p:cTn id="19" dur="500"/>
                                        <p:tgtEl>
                                          <p:spTgt spid="449">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456" name="Google Shape;456;p33"/>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sp>
        <p:nvSpPr>
          <p:cNvPr id="457" name="Google Shape;457;p33"/>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458" name="Google Shape;458;p33" descr="watsoncrick"/>
          <p:cNvPicPr preferRelativeResize="0"/>
          <p:nvPr/>
        </p:nvPicPr>
        <p:blipFill rotWithShape="1">
          <a:blip r:embed="rId3">
            <a:alphaModFix/>
          </a:blip>
          <a:srcRect/>
          <a:stretch/>
        </p:blipFill>
        <p:spPr>
          <a:xfrm>
            <a:off x="128587" y="3806825"/>
            <a:ext cx="3198812" cy="2563812"/>
          </a:xfrm>
          <a:prstGeom prst="rect">
            <a:avLst/>
          </a:prstGeom>
          <a:noFill/>
          <a:ln>
            <a:noFill/>
          </a:ln>
        </p:spPr>
      </p:pic>
      <p:pic>
        <p:nvPicPr>
          <p:cNvPr id="459" name="Google Shape;459;p33" descr="watson"/>
          <p:cNvPicPr preferRelativeResize="0"/>
          <p:nvPr/>
        </p:nvPicPr>
        <p:blipFill rotWithShape="1">
          <a:blip r:embed="rId4">
            <a:alphaModFix/>
          </a:blip>
          <a:srcRect/>
          <a:stretch/>
        </p:blipFill>
        <p:spPr>
          <a:xfrm>
            <a:off x="128587" y="149225"/>
            <a:ext cx="3119437" cy="3136900"/>
          </a:xfrm>
          <a:prstGeom prst="rect">
            <a:avLst/>
          </a:prstGeom>
          <a:noFill/>
          <a:ln>
            <a:noFill/>
          </a:ln>
        </p:spPr>
      </p:pic>
      <p:pic>
        <p:nvPicPr>
          <p:cNvPr id="460" name="Google Shape;460;p33" descr="franklin"/>
          <p:cNvPicPr preferRelativeResize="0"/>
          <p:nvPr/>
        </p:nvPicPr>
        <p:blipFill rotWithShape="1">
          <a:blip r:embed="rId5">
            <a:alphaModFix/>
          </a:blip>
          <a:srcRect/>
          <a:stretch/>
        </p:blipFill>
        <p:spPr>
          <a:xfrm>
            <a:off x="4142587" y="2374113"/>
            <a:ext cx="3756000" cy="2536800"/>
          </a:xfrm>
          <a:prstGeom prst="rect">
            <a:avLst/>
          </a:prstGeom>
          <a:noFill/>
          <a:ln w="31750" cap="flat" cmpd="sng">
            <a:solidFill>
              <a:schemeClr val="dk1"/>
            </a:solidFill>
            <a:prstDash val="solid"/>
            <a:miter lim="8000"/>
            <a:headEnd type="none" w="sm" len="sm"/>
            <a:tailEnd type="none" w="sm" len="sm"/>
          </a:ln>
        </p:spPr>
      </p:pic>
      <p:sp>
        <p:nvSpPr>
          <p:cNvPr id="461" name="Google Shape;461;p33"/>
          <p:cNvSpPr txBox="1"/>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62" name="Google Shape;462;p33"/>
          <p:cNvSpPr txBox="1"/>
          <p:nvPr/>
        </p:nvSpPr>
        <p:spPr>
          <a:xfrm>
            <a:off x="0" y="216217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r>
              <a:rPr lang="en-US" sz="1100" b="1" i="0" u="none">
                <a:solidFill>
                  <a:schemeClr val="dk1"/>
                </a:solidFill>
                <a:latin typeface="Calibri"/>
                <a:ea typeface="Calibri"/>
                <a:cs typeface="Calibri"/>
                <a:sym typeface="Calibri"/>
              </a:rPr>
              <a:t>       </a:t>
            </a:r>
            <a:endParaRPr/>
          </a:p>
        </p:txBody>
      </p:sp>
      <p:sp>
        <p:nvSpPr>
          <p:cNvPr id="463" name="Google Shape;463;p33"/>
          <p:cNvSpPr txBox="1"/>
          <p:nvPr/>
        </p:nvSpPr>
        <p:spPr>
          <a:xfrm>
            <a:off x="0" y="38576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r>
              <a:rPr lang="en-US" sz="1100" b="1" i="0" u="none">
                <a:solidFill>
                  <a:schemeClr val="dk1"/>
                </a:solidFill>
                <a:latin typeface="Calibri"/>
                <a:ea typeface="Calibri"/>
                <a:cs typeface="Calibri"/>
                <a:sym typeface="Calibri"/>
              </a:rPr>
              <a:t>  </a:t>
            </a:r>
            <a:endParaRPr/>
          </a:p>
        </p:txBody>
      </p:sp>
      <p:sp>
        <p:nvSpPr>
          <p:cNvPr id="464" name="Google Shape;464;p33"/>
          <p:cNvSpPr txBox="1"/>
          <p:nvPr/>
        </p:nvSpPr>
        <p:spPr>
          <a:xfrm>
            <a:off x="0" y="6327775"/>
            <a:ext cx="3184525" cy="4000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r>
              <a:rPr lang="en-US" sz="2000" b="1" i="0" u="none">
                <a:solidFill>
                  <a:schemeClr val="dk1"/>
                </a:solidFill>
                <a:latin typeface="Calibri"/>
                <a:ea typeface="Calibri"/>
                <a:cs typeface="Calibri"/>
                <a:sym typeface="Calibri"/>
              </a:rPr>
              <a:t>Recent photo: Watson/Crick</a:t>
            </a:r>
            <a:endParaRPr/>
          </a:p>
        </p:txBody>
      </p:sp>
      <p:sp>
        <p:nvSpPr>
          <p:cNvPr id="465" name="Google Shape;465;p33"/>
          <p:cNvSpPr txBox="1"/>
          <p:nvPr/>
        </p:nvSpPr>
        <p:spPr>
          <a:xfrm>
            <a:off x="3284537" y="304800"/>
            <a:ext cx="5472112" cy="1878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4400" b="1" i="0" u="sng">
                <a:solidFill>
                  <a:schemeClr val="dk1"/>
                </a:solidFill>
                <a:latin typeface="Calibri"/>
                <a:ea typeface="Calibri"/>
                <a:cs typeface="Calibri"/>
                <a:sym typeface="Calibri"/>
              </a:rPr>
              <a:t>Watson &amp; Crick</a:t>
            </a:r>
            <a:r>
              <a:rPr lang="en-US" sz="3600" b="1" i="0" u="none">
                <a:solidFill>
                  <a:schemeClr val="dk1"/>
                </a:solidFill>
                <a:latin typeface="Calibri"/>
                <a:ea typeface="Calibri"/>
                <a:cs typeface="Calibri"/>
                <a:sym typeface="Calibri"/>
              </a:rPr>
              <a:t>: discovered the Double Helix shape of DNA.</a:t>
            </a:r>
            <a:endParaRPr/>
          </a:p>
        </p:txBody>
      </p:sp>
      <p:sp>
        <p:nvSpPr>
          <p:cNvPr id="466" name="Google Shape;466;p33"/>
          <p:cNvSpPr txBox="1"/>
          <p:nvPr/>
        </p:nvSpPr>
        <p:spPr>
          <a:xfrm>
            <a:off x="3513000" y="5532450"/>
            <a:ext cx="5631000" cy="1325400"/>
          </a:xfrm>
          <a:prstGeom prst="rect">
            <a:avLst/>
          </a:prstGeom>
          <a:noFill/>
          <a:ln w="222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2400" b="1" i="0" u="none">
                <a:solidFill>
                  <a:schemeClr val="dk1"/>
                </a:solidFill>
                <a:latin typeface="Calibri"/>
                <a:ea typeface="Calibri"/>
                <a:cs typeface="Calibri"/>
                <a:sym typeface="Calibri"/>
              </a:rPr>
              <a:t>Rosalind Franklin’s X-Ray picture of DNA</a:t>
            </a:r>
            <a:endParaRPr/>
          </a:p>
          <a:p>
            <a:pPr marL="0" marR="0" lvl="0" indent="0" algn="l" rtl="0">
              <a:lnSpc>
                <a:spcPct val="100000"/>
              </a:lnSpc>
              <a:spcBef>
                <a:spcPts val="0"/>
              </a:spcBef>
              <a:spcAft>
                <a:spcPts val="0"/>
              </a:spcAft>
              <a:buClr>
                <a:schemeClr val="dk1"/>
              </a:buClr>
              <a:buFont typeface="Calibri"/>
              <a:buNone/>
            </a:pPr>
            <a:r>
              <a:rPr lang="en-US" sz="2400" b="1" i="0" u="none">
                <a:solidFill>
                  <a:schemeClr val="dk1"/>
                </a:solidFill>
                <a:latin typeface="Calibri"/>
                <a:ea typeface="Calibri"/>
                <a:cs typeface="Calibri"/>
                <a:sym typeface="Calibri"/>
              </a:rPr>
              <a:t>Used by Watson &amp; Crick to discover the Double Helix</a:t>
            </a:r>
            <a:endParaRPr sz="24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US" sz="2400" b="1">
                <a:solidFill>
                  <a:schemeClr val="dk1"/>
                </a:solidFill>
                <a:latin typeface="Calibri"/>
                <a:ea typeface="Calibri"/>
                <a:cs typeface="Calibri"/>
                <a:sym typeface="Calibri"/>
              </a:rPr>
              <a:t>https://goo.gl/OoESm2</a:t>
            </a:r>
            <a:endParaRPr sz="2400" b="1">
              <a:solidFill>
                <a:schemeClr val="dk1"/>
              </a:solidFill>
              <a:latin typeface="Calibri"/>
              <a:ea typeface="Calibri"/>
              <a:cs typeface="Calibri"/>
              <a:sym typeface="Calibri"/>
            </a:endParaRPr>
          </a:p>
        </p:txBody>
      </p:sp>
      <p:pic>
        <p:nvPicPr>
          <p:cNvPr id="467" name="Google Shape;467;p33"/>
          <p:cNvPicPr preferRelativeResize="0"/>
          <p:nvPr/>
        </p:nvPicPr>
        <p:blipFill rotWithShape="1">
          <a:blip r:embed="rId6">
            <a:alphaModFix/>
          </a:blip>
          <a:srcRect l="-1423" t="-1407" r="64153"/>
          <a:stretch/>
        </p:blipFill>
        <p:spPr>
          <a:xfrm>
            <a:off x="7962050" y="0"/>
            <a:ext cx="1050900" cy="3151200"/>
          </a:xfrm>
          <a:prstGeom prst="rect">
            <a:avLst/>
          </a:prstGeom>
          <a:noFill/>
          <a:ln>
            <a:noFill/>
          </a:ln>
        </p:spPr>
      </p:pic>
      <p:sp>
        <p:nvSpPr>
          <p:cNvPr id="468" name="Google Shape;468;p33"/>
          <p:cNvSpPr/>
          <p:nvPr/>
        </p:nvSpPr>
        <p:spPr>
          <a:xfrm>
            <a:off x="-1357312" y="2816225"/>
            <a:ext cx="222250" cy="4159250"/>
          </a:xfrm>
          <a:custGeom>
            <a:avLst/>
            <a:gdLst/>
            <a:ahLst/>
            <a:cxnLst/>
            <a:rect l="l" t="t" r="r" b="b"/>
            <a:pathLst>
              <a:path w="120000" h="120000" extrusionOk="0">
                <a:moveTo>
                  <a:pt x="0" y="0"/>
                </a:moveTo>
                <a:lnTo>
                  <a:pt x="0" y="3492"/>
                </a:lnTo>
                <a:lnTo>
                  <a:pt x="2370" y="4168"/>
                </a:lnTo>
                <a:lnTo>
                  <a:pt x="5498" y="4831"/>
                </a:lnTo>
                <a:lnTo>
                  <a:pt x="8823" y="8128"/>
                </a:lnTo>
                <a:lnTo>
                  <a:pt x="12218" y="8955"/>
                </a:lnTo>
                <a:lnTo>
                  <a:pt x="15778" y="11623"/>
                </a:lnTo>
                <a:lnTo>
                  <a:pt x="16823" y="12853"/>
                </a:lnTo>
                <a:lnTo>
                  <a:pt x="20217" y="13860"/>
                </a:lnTo>
                <a:lnTo>
                  <a:pt x="23852" y="17439"/>
                </a:lnTo>
                <a:lnTo>
                  <a:pt x="24823" y="18341"/>
                </a:lnTo>
                <a:lnTo>
                  <a:pt x="28217" y="19373"/>
                </a:lnTo>
                <a:lnTo>
                  <a:pt x="31852" y="22970"/>
                </a:lnTo>
                <a:lnTo>
                  <a:pt x="31997" y="27600"/>
                </a:lnTo>
                <a:lnTo>
                  <a:pt x="34369" y="28610"/>
                </a:lnTo>
                <a:lnTo>
                  <a:pt x="37497" y="29642"/>
                </a:lnTo>
                <a:lnTo>
                  <a:pt x="39853" y="33220"/>
                </a:lnTo>
                <a:lnTo>
                  <a:pt x="39999" y="43959"/>
                </a:lnTo>
                <a:lnTo>
                  <a:pt x="42370" y="45100"/>
                </a:lnTo>
                <a:lnTo>
                  <a:pt x="45497" y="46238"/>
                </a:lnTo>
                <a:lnTo>
                  <a:pt x="47780" y="49937"/>
                </a:lnTo>
                <a:lnTo>
                  <a:pt x="50327" y="52440"/>
                </a:lnTo>
                <a:lnTo>
                  <a:pt x="53478" y="53755"/>
                </a:lnTo>
                <a:lnTo>
                  <a:pt x="55667" y="56944"/>
                </a:lnTo>
                <a:lnTo>
                  <a:pt x="58326" y="60434"/>
                </a:lnTo>
                <a:lnTo>
                  <a:pt x="61478" y="61847"/>
                </a:lnTo>
                <a:lnTo>
                  <a:pt x="64141" y="64020"/>
                </a:lnTo>
                <a:lnTo>
                  <a:pt x="65872" y="64807"/>
                </a:lnTo>
                <a:lnTo>
                  <a:pt x="69276" y="66392"/>
                </a:lnTo>
                <a:lnTo>
                  <a:pt x="72649" y="70768"/>
                </a:lnTo>
                <a:lnTo>
                  <a:pt x="76140" y="72193"/>
                </a:lnTo>
                <a:lnTo>
                  <a:pt x="80126" y="75034"/>
                </a:lnTo>
                <a:lnTo>
                  <a:pt x="81861" y="75743"/>
                </a:lnTo>
                <a:lnTo>
                  <a:pt x="85272" y="77210"/>
                </a:lnTo>
                <a:lnTo>
                  <a:pt x="87460" y="80336"/>
                </a:lnTo>
                <a:lnTo>
                  <a:pt x="90210" y="82526"/>
                </a:lnTo>
                <a:lnTo>
                  <a:pt x="93426" y="83959"/>
                </a:lnTo>
                <a:lnTo>
                  <a:pt x="95491" y="86932"/>
                </a:lnTo>
                <a:lnTo>
                  <a:pt x="98219" y="89272"/>
                </a:lnTo>
                <a:lnTo>
                  <a:pt x="101430" y="90740"/>
                </a:lnTo>
                <a:lnTo>
                  <a:pt x="104662" y="95031"/>
                </a:lnTo>
                <a:lnTo>
                  <a:pt x="108146" y="96452"/>
                </a:lnTo>
                <a:lnTo>
                  <a:pt x="111491" y="99999"/>
                </a:lnTo>
                <a:lnTo>
                  <a:pt x="111969" y="104964"/>
                </a:lnTo>
                <a:lnTo>
                  <a:pt x="114356" y="106382"/>
                </a:lnTo>
                <a:lnTo>
                  <a:pt x="117491" y="107848"/>
                </a:lnTo>
                <a:lnTo>
                  <a:pt x="119669" y="111487"/>
                </a:lnTo>
                <a:lnTo>
                  <a:pt x="119999"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655637" y="265112"/>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5400" b="1" i="0" u="sng" strike="noStrike" cap="none">
                <a:solidFill>
                  <a:schemeClr val="dk2"/>
                </a:solidFill>
                <a:latin typeface="Times New Roman"/>
                <a:ea typeface="Times New Roman"/>
                <a:cs typeface="Times New Roman"/>
                <a:sym typeface="Times New Roman"/>
              </a:rPr>
              <a:t>DNA Review &amp; Basics</a:t>
            </a:r>
            <a:endParaRPr/>
          </a:p>
        </p:txBody>
      </p:sp>
      <p:sp>
        <p:nvSpPr>
          <p:cNvPr id="105" name="Google Shape;105;p15"/>
          <p:cNvSpPr txBox="1"/>
          <p:nvPr/>
        </p:nvSpPr>
        <p:spPr>
          <a:xfrm>
            <a:off x="128587" y="1455737"/>
            <a:ext cx="8070850" cy="6986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DNA is the </a:t>
            </a:r>
            <a:r>
              <a:rPr lang="en-US" sz="3200" b="1" i="0" u="none" strike="noStrike" cap="none">
                <a:solidFill>
                  <a:schemeClr val="dk1"/>
                </a:solidFill>
                <a:latin typeface="Times New Roman"/>
                <a:ea typeface="Times New Roman"/>
                <a:cs typeface="Times New Roman"/>
                <a:sym typeface="Times New Roman"/>
              </a:rPr>
              <a:t>genetic material </a:t>
            </a:r>
            <a:r>
              <a:rPr lang="en-US" sz="3200" b="0" i="0" u="none" strike="noStrike" cap="none">
                <a:solidFill>
                  <a:schemeClr val="dk1"/>
                </a:solidFill>
                <a:latin typeface="Times New Roman"/>
                <a:ea typeface="Times New Roman"/>
                <a:cs typeface="Times New Roman"/>
                <a:sym typeface="Times New Roman"/>
              </a:rPr>
              <a:t>of our bodies. </a:t>
            </a:r>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 It contains our </a:t>
            </a:r>
            <a:r>
              <a:rPr lang="en-US" sz="3200" b="1" i="0" u="none" strike="noStrike" cap="none">
                <a:solidFill>
                  <a:schemeClr val="dk1"/>
                </a:solidFill>
                <a:latin typeface="Times New Roman"/>
                <a:ea typeface="Times New Roman"/>
                <a:cs typeface="Times New Roman"/>
                <a:sym typeface="Times New Roman"/>
              </a:rPr>
              <a:t>traits</a:t>
            </a:r>
            <a:r>
              <a:rPr lang="en-US" sz="3200" b="0" i="0" u="none" strike="noStrike" cap="none">
                <a:solidFill>
                  <a:schemeClr val="dk1"/>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It is the molecule of </a:t>
            </a:r>
            <a:endParaRPr/>
          </a:p>
          <a:p>
            <a:pPr marL="0" marR="0" lvl="0" indent="0" algn="l" rtl="0">
              <a:lnSpc>
                <a:spcPct val="100000"/>
              </a:lnSpc>
              <a:spcBef>
                <a:spcPts val="0"/>
              </a:spcBef>
              <a:spcAft>
                <a:spcPts val="0"/>
              </a:spcAft>
              <a:buClr>
                <a:schemeClr val="dk1"/>
              </a:buClr>
              <a:buFont typeface="Times New Roman"/>
              <a:buNone/>
            </a:pPr>
            <a:r>
              <a:rPr lang="en-US" sz="3200" b="1" i="0" u="sng" strike="noStrike" cap="none">
                <a:solidFill>
                  <a:schemeClr val="dk1"/>
                </a:solidFill>
                <a:latin typeface="Times New Roman"/>
                <a:ea typeface="Times New Roman"/>
                <a:cs typeface="Times New Roman"/>
                <a:sym typeface="Times New Roman"/>
              </a:rPr>
              <a:t>Heredity</a:t>
            </a:r>
            <a:r>
              <a:rPr lang="en-US" sz="3200" b="0" i="0" u="none" strike="noStrike" cap="none">
                <a:solidFill>
                  <a:schemeClr val="dk1"/>
                </a:solidFill>
                <a:latin typeface="Times New Roman"/>
                <a:ea typeface="Times New Roman"/>
                <a:cs typeface="Times New Roman"/>
                <a:sym typeface="Times New Roman"/>
              </a:rPr>
              <a:t>—it holds the </a:t>
            </a:r>
            <a:endParaRPr/>
          </a:p>
          <a:p>
            <a:pPr marL="0" marR="0" lvl="0"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genes that parents </a:t>
            </a:r>
            <a:endParaRPr/>
          </a:p>
          <a:p>
            <a:pPr marL="0" marR="0" lvl="0" indent="0" algn="l" rtl="0">
              <a:lnSpc>
                <a:spcPct val="100000"/>
              </a:lnSpc>
              <a:spcBef>
                <a:spcPts val="0"/>
              </a:spcBef>
              <a:spcAft>
                <a:spcPts val="0"/>
              </a:spcAft>
              <a:buClr>
                <a:schemeClr val="dk1"/>
              </a:buClr>
              <a:buFont typeface="Times New Roman"/>
              <a:buNone/>
            </a:pPr>
            <a:r>
              <a:rPr lang="en-US" sz="3200" b="1" i="0" u="sng" strike="noStrike" cap="none">
                <a:solidFill>
                  <a:schemeClr val="dk1"/>
                </a:solidFill>
                <a:latin typeface="Times New Roman"/>
                <a:ea typeface="Times New Roman"/>
                <a:cs typeface="Times New Roman"/>
                <a:sym typeface="Times New Roman"/>
              </a:rPr>
              <a:t>pass down </a:t>
            </a:r>
            <a:r>
              <a:rPr lang="en-US" sz="3200" b="0" i="0" u="none" strike="noStrike" cap="none">
                <a:solidFill>
                  <a:schemeClr val="dk1"/>
                </a:solidFill>
                <a:latin typeface="Times New Roman"/>
                <a:ea typeface="Times New Roman"/>
                <a:cs typeface="Times New Roman"/>
                <a:sym typeface="Times New Roman"/>
              </a:rPr>
              <a:t>to their offspring.  </a:t>
            </a:r>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				.  </a:t>
            </a:r>
            <a:endParaRPr/>
          </a:p>
        </p:txBody>
      </p:sp>
      <p:pic>
        <p:nvPicPr>
          <p:cNvPr id="106" name="Google Shape;106;p15" descr="http://discovermagazine.com/2007/mar/eye-color-explained/eyes-400.jpg"/>
          <p:cNvPicPr preferRelativeResize="0"/>
          <p:nvPr/>
        </p:nvPicPr>
        <p:blipFill rotWithShape="1">
          <a:blip r:embed="rId3">
            <a:alphaModFix/>
          </a:blip>
          <a:srcRect/>
          <a:stretch/>
        </p:blipFill>
        <p:spPr>
          <a:xfrm>
            <a:off x="4219575" y="2066925"/>
            <a:ext cx="4570412" cy="3073400"/>
          </a:xfrm>
          <a:prstGeom prst="rect">
            <a:avLst/>
          </a:prstGeom>
          <a:noFill/>
          <a:ln>
            <a:noFill/>
          </a:ln>
        </p:spPr>
      </p:pic>
      <p:cxnSp>
        <p:nvCxnSpPr>
          <p:cNvPr id="107" name="Google Shape;107;p15"/>
          <p:cNvCxnSpPr/>
          <p:nvPr/>
        </p:nvCxnSpPr>
        <p:spPr>
          <a:xfrm>
            <a:off x="3736975" y="3224212"/>
            <a:ext cx="598487" cy="177800"/>
          </a:xfrm>
          <a:prstGeom prst="straightConnector1">
            <a:avLst/>
          </a:prstGeom>
          <a:solidFill>
            <a:schemeClr val="accent1"/>
          </a:solidFill>
          <a:ln w="53975" cap="flat" cmpd="sng">
            <a:solidFill>
              <a:schemeClr val="dk1"/>
            </a:solidFill>
            <a:prstDash val="solid"/>
            <a:miter lim="8000"/>
            <a:headEnd type="none" w="sm" len="sm"/>
            <a:tailEnd type="stealth" w="med" len="med"/>
          </a:ln>
          <a:effectLst>
            <a:outerShdw blurRad="63500" dist="38100" dir="18900000">
              <a:srgbClr val="E2F4FF"/>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4"/>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The Double Helix Molecule</a:t>
            </a:r>
            <a:endParaRPr/>
          </a:p>
        </p:txBody>
      </p:sp>
      <p:sp>
        <p:nvSpPr>
          <p:cNvPr id="475" name="Google Shape;475;p34"/>
          <p:cNvSpPr txBox="1">
            <a:spLocks noGrp="1"/>
          </p:cNvSpPr>
          <p:nvPr>
            <p:ph type="body" idx="1"/>
          </p:nvPr>
        </p:nvSpPr>
        <p:spPr>
          <a:xfrm>
            <a:off x="0" y="1030287"/>
            <a:ext cx="9144000" cy="4775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0" i="0" u="none">
                <a:solidFill>
                  <a:schemeClr val="dk1"/>
                </a:solidFill>
                <a:latin typeface="Times New Roman"/>
                <a:ea typeface="Times New Roman"/>
                <a:cs typeface="Times New Roman"/>
                <a:sym typeface="Times New Roman"/>
              </a:rPr>
              <a:t>The ladder “</a:t>
            </a:r>
            <a:r>
              <a:rPr lang="en-US" sz="3600" b="1" i="0" u="none">
                <a:solidFill>
                  <a:schemeClr val="dk1"/>
                </a:solidFill>
                <a:latin typeface="Times New Roman"/>
                <a:ea typeface="Times New Roman"/>
                <a:cs typeface="Times New Roman"/>
                <a:sym typeface="Times New Roman"/>
              </a:rPr>
              <a:t>twists</a:t>
            </a:r>
            <a:r>
              <a:rPr lang="en-US" sz="3600" b="0" i="0" u="none">
                <a:solidFill>
                  <a:schemeClr val="dk1"/>
                </a:solidFill>
                <a:latin typeface="Times New Roman"/>
                <a:ea typeface="Times New Roman"/>
                <a:cs typeface="Times New Roman"/>
                <a:sym typeface="Times New Roman"/>
              </a:rPr>
              <a:t>” to form a </a:t>
            </a:r>
            <a:r>
              <a:rPr lang="en-US" sz="3600" b="1" i="0" u="sng">
                <a:solidFill>
                  <a:schemeClr val="dk1"/>
                </a:solidFill>
                <a:latin typeface="Times New Roman"/>
                <a:ea typeface="Times New Roman"/>
                <a:cs typeface="Times New Roman"/>
                <a:sym typeface="Times New Roman"/>
              </a:rPr>
              <a:t>DOUBLE HELIX</a:t>
            </a:r>
            <a:r>
              <a:rPr lang="en-US" sz="3600" b="0" i="0" u="none">
                <a:solidFill>
                  <a:schemeClr val="dk1"/>
                </a:solidFill>
                <a:latin typeface="Times New Roman"/>
                <a:ea typeface="Times New Roman"/>
                <a:cs typeface="Times New Roman"/>
                <a:sym typeface="Times New Roman"/>
              </a:rPr>
              <a:t>. 	 	</a:t>
            </a:r>
            <a:endParaRPr/>
          </a:p>
        </p:txBody>
      </p:sp>
      <p:sp>
        <p:nvSpPr>
          <p:cNvPr id="476" name="Google Shape;476;p34"/>
          <p:cNvSpPr txBox="1"/>
          <p:nvPr/>
        </p:nvSpPr>
        <p:spPr>
          <a:xfrm>
            <a:off x="508000" y="2424112"/>
            <a:ext cx="3352800" cy="4064000"/>
          </a:xfrm>
          <a:prstGeom prst="rect">
            <a:avLst/>
          </a:prstGeom>
          <a:solidFill>
            <a:srgbClr val="F0F0F0"/>
          </a:solidFill>
          <a:ln w="539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77" name="Google Shape;477;p34"/>
          <p:cNvSpPr txBox="1"/>
          <p:nvPr/>
        </p:nvSpPr>
        <p:spPr>
          <a:xfrm>
            <a:off x="5189537" y="2424112"/>
            <a:ext cx="3352800" cy="4064000"/>
          </a:xfrm>
          <a:prstGeom prst="rect">
            <a:avLst/>
          </a:prstGeom>
          <a:solidFill>
            <a:srgbClr val="F0F0F0"/>
          </a:solidFill>
          <a:ln w="539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78" name="Google Shape;478;p34"/>
          <p:cNvSpPr/>
          <p:nvPr/>
        </p:nvSpPr>
        <p:spPr>
          <a:xfrm>
            <a:off x="4005262" y="4078287"/>
            <a:ext cx="1031875" cy="552450"/>
          </a:xfrm>
          <a:prstGeom prst="rightArrow">
            <a:avLst>
              <a:gd name="adj1" fmla="val 12166"/>
              <a:gd name="adj2" fmla="val 7674"/>
            </a:avLst>
          </a:prstGeom>
          <a:solidFill>
            <a:srgbClr val="00009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nvGrpSpPr>
          <p:cNvPr id="479" name="Google Shape;479;p34"/>
          <p:cNvGrpSpPr/>
          <p:nvPr/>
        </p:nvGrpSpPr>
        <p:grpSpPr>
          <a:xfrm>
            <a:off x="1517650" y="2555875"/>
            <a:ext cx="6330950" cy="3516312"/>
            <a:chOff x="0" y="0"/>
            <a:chExt cx="2147483647" cy="2147483647"/>
          </a:xfrm>
        </p:grpSpPr>
        <p:sp>
          <p:nvSpPr>
            <p:cNvPr id="480" name="Google Shape;480;p34"/>
            <p:cNvSpPr/>
            <p:nvPr/>
          </p:nvSpPr>
          <p:spPr>
            <a:xfrm>
              <a:off x="15761651" y="233694641"/>
              <a:ext cx="26643306" cy="1913789005"/>
            </a:xfrm>
            <a:custGeom>
              <a:avLst/>
              <a:gdLst/>
              <a:ahLst/>
              <a:cxnLst/>
              <a:rect l="l" t="t" r="r" b="b"/>
              <a:pathLst>
                <a:path w="120000" h="120000" extrusionOk="0">
                  <a:moveTo>
                    <a:pt x="24504" y="0"/>
                  </a:moveTo>
                  <a:lnTo>
                    <a:pt x="17261" y="0"/>
                  </a:lnTo>
                  <a:lnTo>
                    <a:pt x="15128" y="37"/>
                  </a:lnTo>
                  <a:lnTo>
                    <a:pt x="13706" y="101"/>
                  </a:lnTo>
                  <a:lnTo>
                    <a:pt x="12125" y="272"/>
                  </a:lnTo>
                  <a:lnTo>
                    <a:pt x="10863" y="3828"/>
                  </a:lnTo>
                  <a:lnTo>
                    <a:pt x="9346" y="4906"/>
                  </a:lnTo>
                  <a:lnTo>
                    <a:pt x="6819" y="5208"/>
                  </a:lnTo>
                  <a:lnTo>
                    <a:pt x="3620" y="5523"/>
                  </a:lnTo>
                  <a:lnTo>
                    <a:pt x="64" y="6177"/>
                  </a:lnTo>
                  <a:lnTo>
                    <a:pt x="0" y="6810"/>
                  </a:lnTo>
                  <a:lnTo>
                    <a:pt x="2105" y="7085"/>
                  </a:lnTo>
                  <a:lnTo>
                    <a:pt x="5024" y="7344"/>
                  </a:lnTo>
                  <a:lnTo>
                    <a:pt x="8267" y="7936"/>
                  </a:lnTo>
                  <a:lnTo>
                    <a:pt x="10817" y="11396"/>
                  </a:lnTo>
                  <a:lnTo>
                    <a:pt x="10862" y="15723"/>
                  </a:lnTo>
                  <a:lnTo>
                    <a:pt x="9346" y="16066"/>
                  </a:lnTo>
                  <a:lnTo>
                    <a:pt x="6819" y="16408"/>
                  </a:lnTo>
                  <a:lnTo>
                    <a:pt x="3619" y="16751"/>
                  </a:lnTo>
                  <a:lnTo>
                    <a:pt x="4106" y="17536"/>
                  </a:lnTo>
                  <a:lnTo>
                    <a:pt x="7860" y="18354"/>
                  </a:lnTo>
                  <a:lnTo>
                    <a:pt x="10810" y="21878"/>
                  </a:lnTo>
                  <a:lnTo>
                    <a:pt x="10862" y="34303"/>
                  </a:lnTo>
                  <a:lnTo>
                    <a:pt x="12377" y="34758"/>
                  </a:lnTo>
                  <a:lnTo>
                    <a:pt x="14904" y="35214"/>
                  </a:lnTo>
                  <a:lnTo>
                    <a:pt x="18104" y="35669"/>
                  </a:lnTo>
                  <a:lnTo>
                    <a:pt x="21659" y="36581"/>
                  </a:lnTo>
                  <a:lnTo>
                    <a:pt x="24392" y="40265"/>
                  </a:lnTo>
                  <a:lnTo>
                    <a:pt x="25987" y="41830"/>
                  </a:lnTo>
                  <a:lnTo>
                    <a:pt x="28523" y="42321"/>
                  </a:lnTo>
                  <a:lnTo>
                    <a:pt x="31732" y="42801"/>
                  </a:lnTo>
                  <a:lnTo>
                    <a:pt x="35294" y="43840"/>
                  </a:lnTo>
                  <a:lnTo>
                    <a:pt x="37896" y="47186"/>
                  </a:lnTo>
                  <a:lnTo>
                    <a:pt x="38145" y="55774"/>
                  </a:lnTo>
                  <a:lnTo>
                    <a:pt x="39662" y="56290"/>
                  </a:lnTo>
                  <a:lnTo>
                    <a:pt x="42187" y="56823"/>
                  </a:lnTo>
                  <a:lnTo>
                    <a:pt x="45388" y="57369"/>
                  </a:lnTo>
                  <a:lnTo>
                    <a:pt x="48943" y="58482"/>
                  </a:lnTo>
                  <a:lnTo>
                    <a:pt x="51225" y="60744"/>
                  </a:lnTo>
                  <a:lnTo>
                    <a:pt x="52928" y="61313"/>
                  </a:lnTo>
                  <a:lnTo>
                    <a:pt x="55581" y="61882"/>
                  </a:lnTo>
                  <a:lnTo>
                    <a:pt x="58864" y="62451"/>
                  </a:lnTo>
                  <a:lnTo>
                    <a:pt x="62510" y="63590"/>
                  </a:lnTo>
                  <a:lnTo>
                    <a:pt x="65173" y="67279"/>
                  </a:lnTo>
                  <a:lnTo>
                    <a:pt x="66912" y="70190"/>
                  </a:lnTo>
                  <a:lnTo>
                    <a:pt x="69449" y="70762"/>
                  </a:lnTo>
                  <a:lnTo>
                    <a:pt x="72656" y="71334"/>
                  </a:lnTo>
                  <a:lnTo>
                    <a:pt x="76220" y="72476"/>
                  </a:lnTo>
                  <a:lnTo>
                    <a:pt x="79320" y="73617"/>
                  </a:lnTo>
                  <a:lnTo>
                    <a:pt x="82268" y="74187"/>
                  </a:lnTo>
                  <a:lnTo>
                    <a:pt x="85750" y="74757"/>
                  </a:lnTo>
                  <a:lnTo>
                    <a:pt x="88072" y="75327"/>
                  </a:lnTo>
                  <a:lnTo>
                    <a:pt x="91796" y="77606"/>
                  </a:lnTo>
                  <a:lnTo>
                    <a:pt x="92712" y="86723"/>
                  </a:lnTo>
                  <a:lnTo>
                    <a:pt x="94229" y="87293"/>
                  </a:lnTo>
                  <a:lnTo>
                    <a:pt x="96755" y="87863"/>
                  </a:lnTo>
                  <a:lnTo>
                    <a:pt x="99954" y="88433"/>
                  </a:lnTo>
                  <a:lnTo>
                    <a:pt x="97217" y="89960"/>
                  </a:lnTo>
                  <a:lnTo>
                    <a:pt x="95118" y="92111"/>
                  </a:lnTo>
                  <a:lnTo>
                    <a:pt x="97348" y="92670"/>
                  </a:lnTo>
                  <a:lnTo>
                    <a:pt x="100350" y="93233"/>
                  </a:lnTo>
                  <a:lnTo>
                    <a:pt x="103687" y="94365"/>
                  </a:lnTo>
                  <a:lnTo>
                    <a:pt x="106122" y="97778"/>
                  </a:lnTo>
                  <a:lnTo>
                    <a:pt x="106356" y="113033"/>
                  </a:lnTo>
                  <a:lnTo>
                    <a:pt x="107871" y="113569"/>
                  </a:lnTo>
                  <a:lnTo>
                    <a:pt x="110398" y="114079"/>
                  </a:lnTo>
                  <a:lnTo>
                    <a:pt x="113597" y="114571"/>
                  </a:lnTo>
                  <a:lnTo>
                    <a:pt x="117153" y="115523"/>
                  </a:lnTo>
                  <a:lnTo>
                    <a:pt x="119948" y="119128"/>
                  </a:lnTo>
                  <a:lnTo>
                    <a:pt x="119998"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1" name="Google Shape;481;p34"/>
            <p:cNvSpPr/>
            <p:nvPr/>
          </p:nvSpPr>
          <p:spPr>
            <a:xfrm>
              <a:off x="357409163" y="168266049"/>
              <a:ext cx="54520256" cy="1902883836"/>
            </a:xfrm>
            <a:custGeom>
              <a:avLst/>
              <a:gdLst/>
              <a:ahLst/>
              <a:cxnLst/>
              <a:rect l="l" t="t" r="r" b="b"/>
              <a:pathLst>
                <a:path w="120000" h="120000" extrusionOk="0">
                  <a:moveTo>
                    <a:pt x="0" y="0"/>
                  </a:moveTo>
                  <a:lnTo>
                    <a:pt x="0" y="14692"/>
                  </a:lnTo>
                  <a:lnTo>
                    <a:pt x="3539" y="16396"/>
                  </a:lnTo>
                  <a:lnTo>
                    <a:pt x="6392" y="20011"/>
                  </a:lnTo>
                  <a:lnTo>
                    <a:pt x="6666" y="29585"/>
                  </a:lnTo>
                  <a:lnTo>
                    <a:pt x="10205" y="31820"/>
                  </a:lnTo>
                  <a:lnTo>
                    <a:pt x="12921" y="35496"/>
                  </a:lnTo>
                  <a:lnTo>
                    <a:pt x="13251" y="38640"/>
                  </a:lnTo>
                  <a:lnTo>
                    <a:pt x="16848" y="41036"/>
                  </a:lnTo>
                  <a:lnTo>
                    <a:pt x="19377" y="44241"/>
                  </a:lnTo>
                  <a:lnTo>
                    <a:pt x="19917" y="48252"/>
                  </a:lnTo>
                  <a:lnTo>
                    <a:pt x="23514" y="50659"/>
                  </a:lnTo>
                  <a:lnTo>
                    <a:pt x="26044" y="53868"/>
                  </a:lnTo>
                  <a:lnTo>
                    <a:pt x="28518" y="57077"/>
                  </a:lnTo>
                  <a:lnTo>
                    <a:pt x="31906" y="59484"/>
                  </a:lnTo>
                  <a:lnTo>
                    <a:pt x="33051" y="62693"/>
                  </a:lnTo>
                  <a:lnTo>
                    <a:pt x="36788" y="65100"/>
                  </a:lnTo>
                  <a:lnTo>
                    <a:pt x="39365" y="68309"/>
                  </a:lnTo>
                  <a:lnTo>
                    <a:pt x="41849" y="71518"/>
                  </a:lnTo>
                  <a:lnTo>
                    <a:pt x="45239" y="73823"/>
                  </a:lnTo>
                  <a:lnTo>
                    <a:pt x="47219" y="77350"/>
                  </a:lnTo>
                  <a:lnTo>
                    <a:pt x="50122" y="78733"/>
                  </a:lnTo>
                  <a:lnTo>
                    <a:pt x="55921" y="80983"/>
                  </a:lnTo>
                  <a:lnTo>
                    <a:pt x="62330" y="83160"/>
                  </a:lnTo>
                  <a:lnTo>
                    <a:pt x="65381" y="85257"/>
                  </a:lnTo>
                  <a:lnTo>
                    <a:pt x="68070" y="86641"/>
                  </a:lnTo>
                  <a:lnTo>
                    <a:pt x="71773" y="88708"/>
                  </a:lnTo>
                  <a:lnTo>
                    <a:pt x="74845" y="90773"/>
                  </a:lnTo>
                  <a:lnTo>
                    <a:pt x="78472" y="92836"/>
                  </a:lnTo>
                  <a:lnTo>
                    <a:pt x="81522" y="94797"/>
                  </a:lnTo>
                  <a:lnTo>
                    <a:pt x="85141" y="96690"/>
                  </a:lnTo>
                  <a:lnTo>
                    <a:pt x="88190" y="98601"/>
                  </a:lnTo>
                  <a:lnTo>
                    <a:pt x="91808" y="100377"/>
                  </a:lnTo>
                  <a:lnTo>
                    <a:pt x="94857" y="102011"/>
                  </a:lnTo>
                  <a:lnTo>
                    <a:pt x="98475" y="103565"/>
                  </a:lnTo>
                  <a:lnTo>
                    <a:pt x="101523" y="105133"/>
                  </a:lnTo>
                  <a:lnTo>
                    <a:pt x="105142" y="106668"/>
                  </a:lnTo>
                  <a:lnTo>
                    <a:pt x="108190" y="108230"/>
                  </a:lnTo>
                  <a:lnTo>
                    <a:pt x="111809" y="109661"/>
                  </a:lnTo>
                  <a:lnTo>
                    <a:pt x="113293" y="113385"/>
                  </a:lnTo>
                  <a:lnTo>
                    <a:pt x="113332" y="116903"/>
                  </a:lnTo>
                  <a:lnTo>
                    <a:pt x="115307" y="117490"/>
                  </a:lnTo>
                  <a:lnTo>
                    <a:pt x="117914" y="118005"/>
                  </a:lnTo>
                  <a:lnTo>
                    <a:pt x="119999"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2" name="Google Shape;482;p34"/>
            <p:cNvSpPr/>
            <p:nvPr/>
          </p:nvSpPr>
          <p:spPr>
            <a:xfrm>
              <a:off x="24230953" y="402719016"/>
              <a:ext cx="321062873" cy="32714248"/>
            </a:xfrm>
            <a:custGeom>
              <a:avLst/>
              <a:gdLst/>
              <a:ahLst/>
              <a:cxnLst/>
              <a:rect l="l" t="t" r="r" b="b"/>
              <a:pathLst>
                <a:path w="120000" h="120000" extrusionOk="0">
                  <a:moveTo>
                    <a:pt x="0" y="99999"/>
                  </a:moveTo>
                  <a:lnTo>
                    <a:pt x="0" y="110615"/>
                  </a:lnTo>
                  <a:lnTo>
                    <a:pt x="125" y="113744"/>
                  </a:lnTo>
                  <a:lnTo>
                    <a:pt x="335" y="115829"/>
                  </a:lnTo>
                  <a:lnTo>
                    <a:pt x="974" y="119175"/>
                  </a:lnTo>
                  <a:lnTo>
                    <a:pt x="4287" y="119984"/>
                  </a:lnTo>
                  <a:lnTo>
                    <a:pt x="10806" y="119997"/>
                  </a:lnTo>
                  <a:lnTo>
                    <a:pt x="11732" y="117775"/>
                  </a:lnTo>
                  <a:lnTo>
                    <a:pt x="12727" y="114073"/>
                  </a:lnTo>
                  <a:lnTo>
                    <a:pt x="13767" y="109381"/>
                  </a:lnTo>
                  <a:lnTo>
                    <a:pt x="14838" y="106254"/>
                  </a:lnTo>
                  <a:lnTo>
                    <a:pt x="17035" y="102778"/>
                  </a:lnTo>
                  <a:lnTo>
                    <a:pt x="19604" y="101233"/>
                  </a:lnTo>
                  <a:lnTo>
                    <a:pt x="22423" y="98326"/>
                  </a:lnTo>
                  <a:lnTo>
                    <a:pt x="23880" y="94440"/>
                  </a:lnTo>
                  <a:lnTo>
                    <a:pt x="25354" y="89624"/>
                  </a:lnTo>
                  <a:lnTo>
                    <a:pt x="26839" y="86417"/>
                  </a:lnTo>
                  <a:lnTo>
                    <a:pt x="29832" y="82851"/>
                  </a:lnTo>
                  <a:lnTo>
                    <a:pt x="33174" y="81266"/>
                  </a:lnTo>
                  <a:lnTo>
                    <a:pt x="36757" y="78341"/>
                  </a:lnTo>
                  <a:lnTo>
                    <a:pt x="38592" y="74448"/>
                  </a:lnTo>
                  <a:lnTo>
                    <a:pt x="40445" y="69633"/>
                  </a:lnTo>
                  <a:lnTo>
                    <a:pt x="42183" y="66421"/>
                  </a:lnTo>
                  <a:lnTo>
                    <a:pt x="45456" y="62853"/>
                  </a:lnTo>
                  <a:lnTo>
                    <a:pt x="47159" y="59679"/>
                  </a:lnTo>
                  <a:lnTo>
                    <a:pt x="48924" y="55341"/>
                  </a:lnTo>
                  <a:lnTo>
                    <a:pt x="50729" y="50228"/>
                  </a:lnTo>
                  <a:lnTo>
                    <a:pt x="52561" y="46816"/>
                  </a:lnTo>
                  <a:lnTo>
                    <a:pt x="54412" y="44545"/>
                  </a:lnTo>
                  <a:lnTo>
                    <a:pt x="56274" y="43029"/>
                  </a:lnTo>
                  <a:lnTo>
                    <a:pt x="58145" y="39797"/>
                  </a:lnTo>
                  <a:lnTo>
                    <a:pt x="60021" y="35421"/>
                  </a:lnTo>
                  <a:lnTo>
                    <a:pt x="61901" y="30278"/>
                  </a:lnTo>
                  <a:lnTo>
                    <a:pt x="63783" y="26852"/>
                  </a:lnTo>
                  <a:lnTo>
                    <a:pt x="65666" y="24567"/>
                  </a:lnTo>
                  <a:lnTo>
                    <a:pt x="69310" y="22029"/>
                  </a:lnTo>
                  <a:lnTo>
                    <a:pt x="74317" y="20600"/>
                  </a:lnTo>
                  <a:lnTo>
                    <a:pt x="82841" y="20076"/>
                  </a:lnTo>
                  <a:lnTo>
                    <a:pt x="84410" y="17830"/>
                  </a:lnTo>
                  <a:lnTo>
                    <a:pt x="85959" y="14108"/>
                  </a:lnTo>
                  <a:lnTo>
                    <a:pt x="87494" y="9404"/>
                  </a:lnTo>
                  <a:lnTo>
                    <a:pt x="88895" y="6268"/>
                  </a:lnTo>
                  <a:lnTo>
                    <a:pt x="91458" y="2786"/>
                  </a:lnTo>
                  <a:lnTo>
                    <a:pt x="94191" y="1236"/>
                  </a:lnTo>
                  <a:lnTo>
                    <a:pt x="101807" y="107"/>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3" name="Google Shape;483;p34"/>
            <p:cNvSpPr/>
            <p:nvPr/>
          </p:nvSpPr>
          <p:spPr>
            <a:xfrm>
              <a:off x="24230953" y="697147833"/>
              <a:ext cx="299860571" cy="38166824"/>
            </a:xfrm>
            <a:custGeom>
              <a:avLst/>
              <a:gdLst/>
              <a:ahLst/>
              <a:cxnLst/>
              <a:rect l="l" t="t" r="r" b="b"/>
              <a:pathLst>
                <a:path w="120000" h="120000" extrusionOk="0">
                  <a:moveTo>
                    <a:pt x="0" y="119998"/>
                  </a:moveTo>
                  <a:lnTo>
                    <a:pt x="2449" y="119998"/>
                  </a:lnTo>
                  <a:lnTo>
                    <a:pt x="3114" y="118093"/>
                  </a:lnTo>
                  <a:lnTo>
                    <a:pt x="3827" y="114920"/>
                  </a:lnTo>
                  <a:lnTo>
                    <a:pt x="4571" y="110898"/>
                  </a:lnTo>
                  <a:lnTo>
                    <a:pt x="5337" y="108218"/>
                  </a:lnTo>
                  <a:lnTo>
                    <a:pt x="6906" y="105239"/>
                  </a:lnTo>
                  <a:lnTo>
                    <a:pt x="7701" y="102539"/>
                  </a:lnTo>
                  <a:lnTo>
                    <a:pt x="8501" y="98836"/>
                  </a:lnTo>
                  <a:lnTo>
                    <a:pt x="9304" y="94461"/>
                  </a:lnTo>
                  <a:lnTo>
                    <a:pt x="11273" y="84522"/>
                  </a:lnTo>
                  <a:lnTo>
                    <a:pt x="12364" y="79205"/>
                  </a:lnTo>
                  <a:lnTo>
                    <a:pt x="13495" y="75659"/>
                  </a:lnTo>
                  <a:lnTo>
                    <a:pt x="14653" y="73296"/>
                  </a:lnTo>
                  <a:lnTo>
                    <a:pt x="17152" y="70669"/>
                  </a:lnTo>
                  <a:lnTo>
                    <a:pt x="20058" y="69504"/>
                  </a:lnTo>
                  <a:lnTo>
                    <a:pt x="21453" y="67289"/>
                  </a:lnTo>
                  <a:lnTo>
                    <a:pt x="22787" y="63906"/>
                  </a:lnTo>
                  <a:lnTo>
                    <a:pt x="24080" y="59746"/>
                  </a:lnTo>
                  <a:lnTo>
                    <a:pt x="25481" y="56974"/>
                  </a:lnTo>
                  <a:lnTo>
                    <a:pt x="28474" y="53893"/>
                  </a:lnTo>
                  <a:lnTo>
                    <a:pt x="30026" y="51165"/>
                  </a:lnTo>
                  <a:lnTo>
                    <a:pt x="31600" y="47442"/>
                  </a:lnTo>
                  <a:lnTo>
                    <a:pt x="33188" y="43058"/>
                  </a:lnTo>
                  <a:lnTo>
                    <a:pt x="34919" y="40134"/>
                  </a:lnTo>
                  <a:lnTo>
                    <a:pt x="38640" y="36884"/>
                  </a:lnTo>
                  <a:lnTo>
                    <a:pt x="42179" y="35440"/>
                  </a:lnTo>
                  <a:lnTo>
                    <a:pt x="45682" y="32893"/>
                  </a:lnTo>
                  <a:lnTo>
                    <a:pt x="47559" y="29546"/>
                  </a:lnTo>
                  <a:lnTo>
                    <a:pt x="49483" y="25413"/>
                  </a:lnTo>
                  <a:lnTo>
                    <a:pt x="51440" y="22655"/>
                  </a:lnTo>
                  <a:lnTo>
                    <a:pt x="53418" y="20817"/>
                  </a:lnTo>
                  <a:lnTo>
                    <a:pt x="55410" y="19593"/>
                  </a:lnTo>
                  <a:lnTo>
                    <a:pt x="59419" y="18231"/>
                  </a:lnTo>
                  <a:lnTo>
                    <a:pt x="73536" y="17206"/>
                  </a:lnTo>
                  <a:lnTo>
                    <a:pt x="75421" y="15279"/>
                  </a:lnTo>
                  <a:lnTo>
                    <a:pt x="77217" y="12090"/>
                  </a:lnTo>
                  <a:lnTo>
                    <a:pt x="78952" y="8061"/>
                  </a:lnTo>
                  <a:lnTo>
                    <a:pt x="80648" y="5373"/>
                  </a:lnTo>
                  <a:lnTo>
                    <a:pt x="83969" y="2388"/>
                  </a:lnTo>
                  <a:lnTo>
                    <a:pt x="87241" y="1059"/>
                  </a:lnTo>
                  <a:lnTo>
                    <a:pt x="98583" y="61"/>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4" name="Google Shape;484;p34"/>
            <p:cNvSpPr/>
            <p:nvPr/>
          </p:nvSpPr>
          <p:spPr>
            <a:xfrm>
              <a:off x="36346622" y="964314481"/>
              <a:ext cx="302889572" cy="43620016"/>
            </a:xfrm>
            <a:custGeom>
              <a:avLst/>
              <a:gdLst/>
              <a:ahLst/>
              <a:cxnLst/>
              <a:rect l="l" t="t" r="r" b="b"/>
              <a:pathLst>
                <a:path w="120000" h="120000" extrusionOk="0">
                  <a:moveTo>
                    <a:pt x="0" y="119998"/>
                  </a:moveTo>
                  <a:lnTo>
                    <a:pt x="1670" y="119998"/>
                  </a:lnTo>
                  <a:lnTo>
                    <a:pt x="2046" y="118330"/>
                  </a:lnTo>
                  <a:lnTo>
                    <a:pt x="2431" y="115553"/>
                  </a:lnTo>
                  <a:lnTo>
                    <a:pt x="2820" y="112034"/>
                  </a:lnTo>
                  <a:lnTo>
                    <a:pt x="3347" y="109689"/>
                  </a:lnTo>
                  <a:lnTo>
                    <a:pt x="5362" y="106388"/>
                  </a:lnTo>
                  <a:lnTo>
                    <a:pt x="8431" y="105273"/>
                  </a:lnTo>
                  <a:lnTo>
                    <a:pt x="9221" y="105181"/>
                  </a:lnTo>
                  <a:lnTo>
                    <a:pt x="10014" y="103454"/>
                  </a:lnTo>
                  <a:lnTo>
                    <a:pt x="10809" y="100635"/>
                  </a:lnTo>
                  <a:lnTo>
                    <a:pt x="11606" y="97089"/>
                  </a:lnTo>
                  <a:lnTo>
                    <a:pt x="12537" y="94726"/>
                  </a:lnTo>
                  <a:lnTo>
                    <a:pt x="14638" y="92099"/>
                  </a:lnTo>
                  <a:lnTo>
                    <a:pt x="15759" y="89732"/>
                  </a:lnTo>
                  <a:lnTo>
                    <a:pt x="16906" y="86488"/>
                  </a:lnTo>
                  <a:lnTo>
                    <a:pt x="18070" y="82659"/>
                  </a:lnTo>
                  <a:lnTo>
                    <a:pt x="19380" y="80104"/>
                  </a:lnTo>
                  <a:lnTo>
                    <a:pt x="22257" y="77268"/>
                  </a:lnTo>
                  <a:lnTo>
                    <a:pt x="23638" y="74844"/>
                  </a:lnTo>
                  <a:lnTo>
                    <a:pt x="24959" y="71562"/>
                  </a:lnTo>
                  <a:lnTo>
                    <a:pt x="26239" y="67709"/>
                  </a:lnTo>
                  <a:lnTo>
                    <a:pt x="27492" y="65139"/>
                  </a:lnTo>
                  <a:lnTo>
                    <a:pt x="29952" y="62283"/>
                  </a:lnTo>
                  <a:lnTo>
                    <a:pt x="31301" y="59854"/>
                  </a:lnTo>
                  <a:lnTo>
                    <a:pt x="32734" y="56569"/>
                  </a:lnTo>
                  <a:lnTo>
                    <a:pt x="34222" y="52714"/>
                  </a:lnTo>
                  <a:lnTo>
                    <a:pt x="35748" y="50142"/>
                  </a:lnTo>
                  <a:lnTo>
                    <a:pt x="38865" y="47285"/>
                  </a:lnTo>
                  <a:lnTo>
                    <a:pt x="42029" y="46015"/>
                  </a:lnTo>
                  <a:lnTo>
                    <a:pt x="45079" y="43784"/>
                  </a:lnTo>
                  <a:lnTo>
                    <a:pt x="46453" y="40854"/>
                  </a:lnTo>
                  <a:lnTo>
                    <a:pt x="47768" y="37236"/>
                  </a:lnTo>
                  <a:lnTo>
                    <a:pt x="49179" y="34824"/>
                  </a:lnTo>
                  <a:lnTo>
                    <a:pt x="52168" y="32145"/>
                  </a:lnTo>
                  <a:lnTo>
                    <a:pt x="55274" y="30952"/>
                  </a:lnTo>
                  <a:lnTo>
                    <a:pt x="58433" y="28757"/>
                  </a:lnTo>
                  <a:lnTo>
                    <a:pt x="60022" y="25837"/>
                  </a:lnTo>
                  <a:lnTo>
                    <a:pt x="61614" y="22226"/>
                  </a:lnTo>
                  <a:lnTo>
                    <a:pt x="63209" y="19817"/>
                  </a:lnTo>
                  <a:lnTo>
                    <a:pt x="66404" y="17141"/>
                  </a:lnTo>
                  <a:lnTo>
                    <a:pt x="69601" y="15950"/>
                  </a:lnTo>
                  <a:lnTo>
                    <a:pt x="78250" y="15084"/>
                  </a:lnTo>
                  <a:lnTo>
                    <a:pt x="84449" y="15017"/>
                  </a:lnTo>
                  <a:lnTo>
                    <a:pt x="86032" y="13345"/>
                  </a:lnTo>
                  <a:lnTo>
                    <a:pt x="87621" y="10563"/>
                  </a:lnTo>
                  <a:lnTo>
                    <a:pt x="89214" y="7043"/>
                  </a:lnTo>
                  <a:lnTo>
                    <a:pt x="90809" y="4694"/>
                  </a:lnTo>
                  <a:lnTo>
                    <a:pt x="94004" y="2086"/>
                  </a:lnTo>
                  <a:lnTo>
                    <a:pt x="96846" y="928"/>
                  </a:lnTo>
                  <a:lnTo>
                    <a:pt x="102567" y="184"/>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5" name="Google Shape;485;p34"/>
            <p:cNvSpPr/>
            <p:nvPr/>
          </p:nvSpPr>
          <p:spPr>
            <a:xfrm>
              <a:off x="63606579" y="1258743298"/>
              <a:ext cx="305918553" cy="32715469"/>
            </a:xfrm>
            <a:custGeom>
              <a:avLst/>
              <a:gdLst/>
              <a:ahLst/>
              <a:cxnLst/>
              <a:rect l="l" t="t" r="r" b="b"/>
              <a:pathLst>
                <a:path w="120000" h="120000" extrusionOk="0">
                  <a:moveTo>
                    <a:pt x="0" y="119997"/>
                  </a:moveTo>
                  <a:lnTo>
                    <a:pt x="2792" y="119997"/>
                  </a:lnTo>
                  <a:lnTo>
                    <a:pt x="3314" y="117776"/>
                  </a:lnTo>
                  <a:lnTo>
                    <a:pt x="3925" y="114071"/>
                  </a:lnTo>
                  <a:lnTo>
                    <a:pt x="4597" y="109379"/>
                  </a:lnTo>
                  <a:lnTo>
                    <a:pt x="5309" y="106253"/>
                  </a:lnTo>
                  <a:lnTo>
                    <a:pt x="6804" y="102777"/>
                  </a:lnTo>
                  <a:lnTo>
                    <a:pt x="7572" y="99628"/>
                  </a:lnTo>
                  <a:lnTo>
                    <a:pt x="8348" y="95305"/>
                  </a:lnTo>
                  <a:lnTo>
                    <a:pt x="9130" y="90203"/>
                  </a:lnTo>
                  <a:lnTo>
                    <a:pt x="10047" y="86801"/>
                  </a:lnTo>
                  <a:lnTo>
                    <a:pt x="11054" y="84535"/>
                  </a:lnTo>
                  <a:lnTo>
                    <a:pt x="12122" y="83021"/>
                  </a:lnTo>
                  <a:lnTo>
                    <a:pt x="13097" y="79791"/>
                  </a:lnTo>
                  <a:lnTo>
                    <a:pt x="14012" y="75415"/>
                  </a:lnTo>
                  <a:lnTo>
                    <a:pt x="18008" y="52427"/>
                  </a:lnTo>
                  <a:lnTo>
                    <a:pt x="19266" y="48286"/>
                  </a:lnTo>
                  <a:lnTo>
                    <a:pt x="20632" y="45522"/>
                  </a:lnTo>
                  <a:lnTo>
                    <a:pt x="23427" y="42454"/>
                  </a:lnTo>
                  <a:lnTo>
                    <a:pt x="25989" y="41090"/>
                  </a:lnTo>
                  <a:lnTo>
                    <a:pt x="27359" y="38503"/>
                  </a:lnTo>
                  <a:lnTo>
                    <a:pt x="28800" y="34557"/>
                  </a:lnTo>
                  <a:lnTo>
                    <a:pt x="30289" y="29706"/>
                  </a:lnTo>
                  <a:lnTo>
                    <a:pt x="31810" y="26470"/>
                  </a:lnTo>
                  <a:lnTo>
                    <a:pt x="34907" y="22875"/>
                  </a:lnTo>
                  <a:lnTo>
                    <a:pt x="38044" y="21278"/>
                  </a:lnTo>
                  <a:lnTo>
                    <a:pt x="41331" y="18344"/>
                  </a:lnTo>
                  <a:lnTo>
                    <a:pt x="43131" y="14454"/>
                  </a:lnTo>
                  <a:lnTo>
                    <a:pt x="44992" y="9637"/>
                  </a:lnTo>
                  <a:lnTo>
                    <a:pt x="46892" y="6423"/>
                  </a:lnTo>
                  <a:lnTo>
                    <a:pt x="48819" y="4282"/>
                  </a:lnTo>
                  <a:lnTo>
                    <a:pt x="50764" y="2855"/>
                  </a:lnTo>
                  <a:lnTo>
                    <a:pt x="54684" y="1269"/>
                  </a:lnTo>
                  <a:lnTo>
                    <a:pt x="97750" y="0"/>
                  </a:lnTo>
                  <a:lnTo>
                    <a:pt x="99358" y="2223"/>
                  </a:lnTo>
                  <a:lnTo>
                    <a:pt x="100958" y="5926"/>
                  </a:lnTo>
                  <a:lnTo>
                    <a:pt x="102553" y="10618"/>
                  </a:lnTo>
                  <a:lnTo>
                    <a:pt x="104012" y="13744"/>
                  </a:lnTo>
                  <a:lnTo>
                    <a:pt x="106689" y="17220"/>
                  </a:lnTo>
                  <a:lnTo>
                    <a:pt x="110423" y="19175"/>
                  </a:lnTo>
                  <a:lnTo>
                    <a:pt x="116986" y="19928"/>
                  </a:lnTo>
                  <a:lnTo>
                    <a:pt x="117727" y="22174"/>
                  </a:lnTo>
                  <a:lnTo>
                    <a:pt x="118352" y="25892"/>
                  </a:lnTo>
                  <a:lnTo>
                    <a:pt x="119999" y="4000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6" name="Google Shape;486;p34"/>
            <p:cNvSpPr/>
            <p:nvPr/>
          </p:nvSpPr>
          <p:spPr>
            <a:xfrm>
              <a:off x="45433246" y="1476845270"/>
              <a:ext cx="339236175" cy="49065874"/>
            </a:xfrm>
            <a:custGeom>
              <a:avLst/>
              <a:gdLst/>
              <a:ahLst/>
              <a:cxnLst/>
              <a:rect l="l" t="t" r="r" b="b"/>
              <a:pathLst>
                <a:path w="120000" h="120000" extrusionOk="0">
                  <a:moveTo>
                    <a:pt x="0" y="119998"/>
                  </a:moveTo>
                  <a:lnTo>
                    <a:pt x="568" y="119998"/>
                  </a:lnTo>
                  <a:lnTo>
                    <a:pt x="736" y="118517"/>
                  </a:lnTo>
                  <a:lnTo>
                    <a:pt x="848" y="116048"/>
                  </a:lnTo>
                  <a:lnTo>
                    <a:pt x="922" y="112920"/>
                  </a:lnTo>
                  <a:lnTo>
                    <a:pt x="1091" y="110834"/>
                  </a:lnTo>
                  <a:lnTo>
                    <a:pt x="1322" y="109443"/>
                  </a:lnTo>
                  <a:lnTo>
                    <a:pt x="1596" y="108516"/>
                  </a:lnTo>
                  <a:lnTo>
                    <a:pt x="3745" y="105549"/>
                  </a:lnTo>
                  <a:lnTo>
                    <a:pt x="4401" y="102956"/>
                  </a:lnTo>
                  <a:lnTo>
                    <a:pt x="5077" y="99747"/>
                  </a:lnTo>
                  <a:lnTo>
                    <a:pt x="6462" y="96181"/>
                  </a:lnTo>
                  <a:lnTo>
                    <a:pt x="7872" y="93115"/>
                  </a:lnTo>
                  <a:lnTo>
                    <a:pt x="8581" y="90223"/>
                  </a:lnTo>
                  <a:lnTo>
                    <a:pt x="9292" y="86814"/>
                  </a:lnTo>
                  <a:lnTo>
                    <a:pt x="10123" y="84539"/>
                  </a:lnTo>
                  <a:lnTo>
                    <a:pt x="11999" y="82014"/>
                  </a:lnTo>
                  <a:lnTo>
                    <a:pt x="12999" y="79859"/>
                  </a:lnTo>
                  <a:lnTo>
                    <a:pt x="14023" y="76941"/>
                  </a:lnTo>
                  <a:lnTo>
                    <a:pt x="15063" y="73514"/>
                  </a:lnTo>
                  <a:lnTo>
                    <a:pt x="16113" y="71229"/>
                  </a:lnTo>
                  <a:lnTo>
                    <a:pt x="18233" y="68689"/>
                  </a:lnTo>
                  <a:lnTo>
                    <a:pt x="19417" y="66531"/>
                  </a:lnTo>
                  <a:lnTo>
                    <a:pt x="20682" y="63610"/>
                  </a:lnTo>
                  <a:lnTo>
                    <a:pt x="22002" y="60182"/>
                  </a:lnTo>
                  <a:lnTo>
                    <a:pt x="23239" y="57895"/>
                  </a:lnTo>
                  <a:lnTo>
                    <a:pt x="26806" y="54679"/>
                  </a:lnTo>
                  <a:lnTo>
                    <a:pt x="29453" y="53926"/>
                  </a:lnTo>
                  <a:lnTo>
                    <a:pt x="30826" y="52243"/>
                  </a:lnTo>
                  <a:lnTo>
                    <a:pt x="32217" y="49640"/>
                  </a:lnTo>
                  <a:lnTo>
                    <a:pt x="33621" y="46424"/>
                  </a:lnTo>
                  <a:lnTo>
                    <a:pt x="36450" y="42849"/>
                  </a:lnTo>
                  <a:lnTo>
                    <a:pt x="39414" y="39778"/>
                  </a:lnTo>
                  <a:lnTo>
                    <a:pt x="41038" y="36886"/>
                  </a:lnTo>
                  <a:lnTo>
                    <a:pt x="42715" y="33475"/>
                  </a:lnTo>
                  <a:lnTo>
                    <a:pt x="44310" y="31201"/>
                  </a:lnTo>
                  <a:lnTo>
                    <a:pt x="47352" y="28676"/>
                  </a:lnTo>
                  <a:lnTo>
                    <a:pt x="48830" y="26519"/>
                  </a:lnTo>
                  <a:lnTo>
                    <a:pt x="50291" y="23601"/>
                  </a:lnTo>
                  <a:lnTo>
                    <a:pt x="51741" y="20174"/>
                  </a:lnTo>
                  <a:lnTo>
                    <a:pt x="53304" y="17889"/>
                  </a:lnTo>
                  <a:lnTo>
                    <a:pt x="56627" y="15349"/>
                  </a:lnTo>
                  <a:lnTo>
                    <a:pt x="60088" y="14222"/>
                  </a:lnTo>
                  <a:lnTo>
                    <a:pt x="67160" y="13498"/>
                  </a:lnTo>
                  <a:lnTo>
                    <a:pt x="68940" y="11956"/>
                  </a:lnTo>
                  <a:lnTo>
                    <a:pt x="70721" y="9448"/>
                  </a:lnTo>
                  <a:lnTo>
                    <a:pt x="72505" y="6292"/>
                  </a:lnTo>
                  <a:lnTo>
                    <a:pt x="75756" y="2789"/>
                  </a:lnTo>
                  <a:lnTo>
                    <a:pt x="78907" y="1230"/>
                  </a:lnTo>
                  <a:lnTo>
                    <a:pt x="85463" y="231"/>
                  </a:lnTo>
                  <a:lnTo>
                    <a:pt x="96622" y="0"/>
                  </a:lnTo>
                  <a:lnTo>
                    <a:pt x="97986" y="1476"/>
                  </a:lnTo>
                  <a:lnTo>
                    <a:pt x="99252" y="3942"/>
                  </a:lnTo>
                  <a:lnTo>
                    <a:pt x="100454" y="7067"/>
                  </a:lnTo>
                  <a:lnTo>
                    <a:pt x="103058" y="10541"/>
                  </a:lnTo>
                  <a:lnTo>
                    <a:pt x="105684" y="12085"/>
                  </a:lnTo>
                  <a:lnTo>
                    <a:pt x="109171" y="12953"/>
                  </a:lnTo>
                  <a:lnTo>
                    <a:pt x="119999" y="1332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7" name="Google Shape;487;p34"/>
            <p:cNvSpPr/>
            <p:nvPr/>
          </p:nvSpPr>
          <p:spPr>
            <a:xfrm>
              <a:off x="42404628" y="1760363219"/>
              <a:ext cx="354380475" cy="10905155"/>
            </a:xfrm>
            <a:custGeom>
              <a:avLst/>
              <a:gdLst/>
              <a:ahLst/>
              <a:cxnLst/>
              <a:rect l="l" t="t" r="r" b="b"/>
              <a:pathLst>
                <a:path w="120000" h="120000" extrusionOk="0">
                  <a:moveTo>
                    <a:pt x="0" y="0"/>
                  </a:moveTo>
                  <a:lnTo>
                    <a:pt x="32635" y="0"/>
                  </a:lnTo>
                  <a:lnTo>
                    <a:pt x="33836" y="6665"/>
                  </a:lnTo>
                  <a:lnTo>
                    <a:pt x="35093" y="17771"/>
                  </a:lnTo>
                  <a:lnTo>
                    <a:pt x="36387" y="31847"/>
                  </a:lnTo>
                  <a:lnTo>
                    <a:pt x="37819" y="41234"/>
                  </a:lnTo>
                  <a:lnTo>
                    <a:pt x="39343" y="47482"/>
                  </a:lnTo>
                  <a:lnTo>
                    <a:pt x="42443" y="54436"/>
                  </a:lnTo>
                  <a:lnTo>
                    <a:pt x="46865" y="58347"/>
                  </a:lnTo>
                  <a:lnTo>
                    <a:pt x="99626" y="59993"/>
                  </a:lnTo>
                  <a:lnTo>
                    <a:pt x="101061" y="66665"/>
                  </a:lnTo>
                  <a:lnTo>
                    <a:pt x="102474" y="77771"/>
                  </a:lnTo>
                  <a:lnTo>
                    <a:pt x="103871" y="91847"/>
                  </a:lnTo>
                  <a:lnTo>
                    <a:pt x="105259" y="101227"/>
                  </a:lnTo>
                  <a:lnTo>
                    <a:pt x="106639" y="107482"/>
                  </a:lnTo>
                  <a:lnTo>
                    <a:pt x="109275" y="114436"/>
                  </a:lnTo>
                  <a:lnTo>
                    <a:pt x="112681" y="118347"/>
                  </a:lnTo>
                  <a:lnTo>
                    <a:pt x="119999" y="119993"/>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8" name="Google Shape;488;p34"/>
            <p:cNvSpPr/>
            <p:nvPr/>
          </p:nvSpPr>
          <p:spPr>
            <a:xfrm>
              <a:off x="45433246" y="1962103275"/>
              <a:ext cx="363467478" cy="21808480"/>
            </a:xfrm>
            <a:custGeom>
              <a:avLst/>
              <a:gdLst/>
              <a:ahLst/>
              <a:cxnLst/>
              <a:rect l="l" t="t" r="r" b="b"/>
              <a:pathLst>
                <a:path w="120000" h="120000" extrusionOk="0">
                  <a:moveTo>
                    <a:pt x="0" y="119996"/>
                  </a:moveTo>
                  <a:lnTo>
                    <a:pt x="860" y="119996"/>
                  </a:lnTo>
                  <a:lnTo>
                    <a:pt x="1018" y="116663"/>
                  </a:lnTo>
                  <a:lnTo>
                    <a:pt x="1234" y="111106"/>
                  </a:lnTo>
                  <a:lnTo>
                    <a:pt x="1489" y="104068"/>
                  </a:lnTo>
                  <a:lnTo>
                    <a:pt x="1770" y="99377"/>
                  </a:lnTo>
                  <a:lnTo>
                    <a:pt x="2069" y="96249"/>
                  </a:lnTo>
                  <a:lnTo>
                    <a:pt x="2808" y="92775"/>
                  </a:lnTo>
                  <a:lnTo>
                    <a:pt x="5729" y="90360"/>
                  </a:lnTo>
                  <a:lnTo>
                    <a:pt x="6375" y="86906"/>
                  </a:lnTo>
                  <a:lnTo>
                    <a:pt x="7027" y="81268"/>
                  </a:lnTo>
                  <a:lnTo>
                    <a:pt x="7685" y="74176"/>
                  </a:lnTo>
                  <a:lnTo>
                    <a:pt x="8345" y="69449"/>
                  </a:lnTo>
                  <a:lnTo>
                    <a:pt x="9008" y="66297"/>
                  </a:lnTo>
                  <a:lnTo>
                    <a:pt x="10448" y="62796"/>
                  </a:lnTo>
                  <a:lnTo>
                    <a:pt x="14088" y="60545"/>
                  </a:lnTo>
                  <a:lnTo>
                    <a:pt x="18017" y="60102"/>
                  </a:lnTo>
                  <a:lnTo>
                    <a:pt x="19011" y="56732"/>
                  </a:lnTo>
                  <a:lnTo>
                    <a:pt x="20007" y="51152"/>
                  </a:lnTo>
                  <a:lnTo>
                    <a:pt x="21005" y="44100"/>
                  </a:lnTo>
                  <a:lnTo>
                    <a:pt x="22114" y="39396"/>
                  </a:lnTo>
                  <a:lnTo>
                    <a:pt x="23298" y="36261"/>
                  </a:lnTo>
                  <a:lnTo>
                    <a:pt x="25799" y="32777"/>
                  </a:lnTo>
                  <a:lnTo>
                    <a:pt x="29705" y="30818"/>
                  </a:lnTo>
                  <a:lnTo>
                    <a:pt x="36338" y="30099"/>
                  </a:lnTo>
                  <a:lnTo>
                    <a:pt x="37781" y="26730"/>
                  </a:lnTo>
                  <a:lnTo>
                    <a:pt x="39298" y="21152"/>
                  </a:lnTo>
                  <a:lnTo>
                    <a:pt x="40865" y="14097"/>
                  </a:lnTo>
                  <a:lnTo>
                    <a:pt x="42354" y="9393"/>
                  </a:lnTo>
                  <a:lnTo>
                    <a:pt x="43792" y="6259"/>
                  </a:lnTo>
                  <a:lnTo>
                    <a:pt x="46685" y="2778"/>
                  </a:lnTo>
                  <a:lnTo>
                    <a:pt x="51437" y="816"/>
                  </a:lnTo>
                  <a:lnTo>
                    <a:pt x="69667" y="0"/>
                  </a:lnTo>
                  <a:lnTo>
                    <a:pt x="71222" y="3329"/>
                  </a:lnTo>
                  <a:lnTo>
                    <a:pt x="72704" y="8883"/>
                  </a:lnTo>
                  <a:lnTo>
                    <a:pt x="74136" y="15918"/>
                  </a:lnTo>
                  <a:lnTo>
                    <a:pt x="75646" y="20608"/>
                  </a:lnTo>
                  <a:lnTo>
                    <a:pt x="77208" y="23739"/>
                  </a:lnTo>
                  <a:lnTo>
                    <a:pt x="80314" y="27213"/>
                  </a:lnTo>
                  <a:lnTo>
                    <a:pt x="84562" y="29165"/>
                  </a:lnTo>
                  <a:lnTo>
                    <a:pt x="87286" y="29626"/>
                  </a:lnTo>
                  <a:lnTo>
                    <a:pt x="88635" y="33083"/>
                  </a:lnTo>
                  <a:lnTo>
                    <a:pt x="89979" y="38717"/>
                  </a:lnTo>
                  <a:lnTo>
                    <a:pt x="91319" y="45810"/>
                  </a:lnTo>
                  <a:lnTo>
                    <a:pt x="92657" y="50537"/>
                  </a:lnTo>
                  <a:lnTo>
                    <a:pt x="93993" y="53688"/>
                  </a:lnTo>
                  <a:lnTo>
                    <a:pt x="96663" y="57189"/>
                  </a:lnTo>
                  <a:lnTo>
                    <a:pt x="99332" y="58748"/>
                  </a:lnTo>
                  <a:lnTo>
                    <a:pt x="100665" y="62494"/>
                  </a:lnTo>
                  <a:lnTo>
                    <a:pt x="101999" y="68327"/>
                  </a:lnTo>
                  <a:lnTo>
                    <a:pt x="103332" y="75550"/>
                  </a:lnTo>
                  <a:lnTo>
                    <a:pt x="104555" y="80365"/>
                  </a:lnTo>
                  <a:lnTo>
                    <a:pt x="105703" y="83573"/>
                  </a:lnTo>
                  <a:lnTo>
                    <a:pt x="106802" y="85717"/>
                  </a:lnTo>
                  <a:lnTo>
                    <a:pt x="107979" y="90474"/>
                  </a:lnTo>
                  <a:lnTo>
                    <a:pt x="109208" y="96982"/>
                  </a:lnTo>
                  <a:lnTo>
                    <a:pt x="110472" y="104652"/>
                  </a:lnTo>
                  <a:lnTo>
                    <a:pt x="111648" y="109766"/>
                  </a:lnTo>
                  <a:lnTo>
                    <a:pt x="112765" y="113176"/>
                  </a:lnTo>
                  <a:lnTo>
                    <a:pt x="113843" y="115450"/>
                  </a:lnTo>
                  <a:lnTo>
                    <a:pt x="117170" y="119099"/>
                  </a:lnTo>
                  <a:lnTo>
                    <a:pt x="119999" y="119996"/>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89" name="Google Shape;489;p34"/>
            <p:cNvSpPr/>
            <p:nvPr/>
          </p:nvSpPr>
          <p:spPr>
            <a:xfrm>
              <a:off x="0" y="211884905"/>
              <a:ext cx="48462602" cy="1897431815"/>
            </a:xfrm>
            <a:custGeom>
              <a:avLst/>
              <a:gdLst/>
              <a:ahLst/>
              <a:cxnLst/>
              <a:rect l="l" t="t" r="r" b="b"/>
              <a:pathLst>
                <a:path w="120000" h="120000" extrusionOk="0">
                  <a:moveTo>
                    <a:pt x="0" y="0"/>
                  </a:moveTo>
                  <a:lnTo>
                    <a:pt x="0" y="3052"/>
                  </a:lnTo>
                  <a:lnTo>
                    <a:pt x="2222" y="3476"/>
                  </a:lnTo>
                  <a:lnTo>
                    <a:pt x="5936" y="4044"/>
                  </a:lnTo>
                  <a:lnTo>
                    <a:pt x="7293" y="4975"/>
                  </a:lnTo>
                  <a:lnTo>
                    <a:pt x="8332" y="8703"/>
                  </a:lnTo>
                  <a:lnTo>
                    <a:pt x="11481" y="9181"/>
                  </a:lnTo>
                  <a:lnTo>
                    <a:pt x="13957" y="9880"/>
                  </a:lnTo>
                  <a:lnTo>
                    <a:pt x="14996" y="13441"/>
                  </a:lnTo>
                  <a:lnTo>
                    <a:pt x="14999" y="22825"/>
                  </a:lnTo>
                  <a:lnTo>
                    <a:pt x="17221" y="23375"/>
                  </a:lnTo>
                  <a:lnTo>
                    <a:pt x="20153" y="23875"/>
                  </a:lnTo>
                  <a:lnTo>
                    <a:pt x="22488" y="27507"/>
                  </a:lnTo>
                  <a:lnTo>
                    <a:pt x="22499" y="31394"/>
                  </a:lnTo>
                  <a:lnTo>
                    <a:pt x="24722" y="31973"/>
                  </a:lnTo>
                  <a:lnTo>
                    <a:pt x="27654" y="32524"/>
                  </a:lnTo>
                  <a:lnTo>
                    <a:pt x="29972" y="36025"/>
                  </a:lnTo>
                  <a:lnTo>
                    <a:pt x="32209" y="36624"/>
                  </a:lnTo>
                  <a:lnTo>
                    <a:pt x="35932" y="37607"/>
                  </a:lnTo>
                  <a:lnTo>
                    <a:pt x="38126" y="39274"/>
                  </a:lnTo>
                  <a:lnTo>
                    <a:pt x="41389" y="39818"/>
                  </a:lnTo>
                  <a:lnTo>
                    <a:pt x="44286" y="41066"/>
                  </a:lnTo>
                  <a:lnTo>
                    <a:pt x="45621" y="42040"/>
                  </a:lnTo>
                  <a:lnTo>
                    <a:pt x="48887" y="42579"/>
                  </a:lnTo>
                  <a:lnTo>
                    <a:pt x="51785" y="43825"/>
                  </a:lnTo>
                  <a:lnTo>
                    <a:pt x="53269" y="45864"/>
                  </a:lnTo>
                  <a:lnTo>
                    <a:pt x="56453" y="46553"/>
                  </a:lnTo>
                  <a:lnTo>
                    <a:pt x="59861" y="49037"/>
                  </a:lnTo>
                  <a:lnTo>
                    <a:pt x="60814" y="50699"/>
                  </a:lnTo>
                  <a:lnTo>
                    <a:pt x="63972" y="51383"/>
                  </a:lnTo>
                  <a:lnTo>
                    <a:pt x="67636" y="52759"/>
                  </a:lnTo>
                  <a:lnTo>
                    <a:pt x="71171" y="53448"/>
                  </a:lnTo>
                  <a:lnTo>
                    <a:pt x="74663" y="55517"/>
                  </a:lnTo>
                  <a:lnTo>
                    <a:pt x="75813" y="57931"/>
                  </a:lnTo>
                  <a:lnTo>
                    <a:pt x="78972" y="58620"/>
                  </a:lnTo>
                  <a:lnTo>
                    <a:pt x="82407" y="62237"/>
                  </a:lnTo>
                  <a:lnTo>
                    <a:pt x="82498" y="67064"/>
                  </a:lnTo>
                  <a:lnTo>
                    <a:pt x="84721" y="67852"/>
                  </a:lnTo>
                  <a:lnTo>
                    <a:pt x="88435" y="68942"/>
                  </a:lnTo>
                  <a:lnTo>
                    <a:pt x="89958" y="72391"/>
                  </a:lnTo>
                  <a:lnTo>
                    <a:pt x="89999" y="80167"/>
                  </a:lnTo>
                  <a:lnTo>
                    <a:pt x="92221" y="80955"/>
                  </a:lnTo>
                  <a:lnTo>
                    <a:pt x="95935" y="82147"/>
                  </a:lnTo>
                  <a:lnTo>
                    <a:pt x="97458" y="85885"/>
                  </a:lnTo>
                  <a:lnTo>
                    <a:pt x="97499" y="102413"/>
                  </a:lnTo>
                  <a:lnTo>
                    <a:pt x="99721" y="103103"/>
                  </a:lnTo>
                  <a:lnTo>
                    <a:pt x="103435" y="104137"/>
                  </a:lnTo>
                  <a:lnTo>
                    <a:pt x="104986" y="107850"/>
                  </a:lnTo>
                  <a:lnTo>
                    <a:pt x="105826" y="108393"/>
                  </a:lnTo>
                  <a:lnTo>
                    <a:pt x="108978" y="109017"/>
                  </a:lnTo>
                  <a:lnTo>
                    <a:pt x="111803" y="110118"/>
                  </a:lnTo>
                  <a:lnTo>
                    <a:pt x="112495" y="113719"/>
                  </a:lnTo>
                  <a:lnTo>
                    <a:pt x="112498" y="119585"/>
                  </a:lnTo>
                  <a:lnTo>
                    <a:pt x="113332" y="119608"/>
                  </a:lnTo>
                  <a:lnTo>
                    <a:pt x="116480" y="119634"/>
                  </a:lnTo>
                  <a:lnTo>
                    <a:pt x="117653" y="119679"/>
                  </a:lnTo>
                  <a:lnTo>
                    <a:pt x="118435" y="119748"/>
                  </a:lnTo>
                  <a:lnTo>
                    <a:pt x="119999"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0" name="Google Shape;490;p34"/>
            <p:cNvSpPr/>
            <p:nvPr/>
          </p:nvSpPr>
          <p:spPr>
            <a:xfrm>
              <a:off x="357414548" y="141004495"/>
              <a:ext cx="78746131" cy="1995573970"/>
            </a:xfrm>
            <a:custGeom>
              <a:avLst/>
              <a:gdLst/>
              <a:ahLst/>
              <a:cxnLst/>
              <a:rect l="l" t="t" r="r" b="b"/>
              <a:pathLst>
                <a:path w="120000" h="120000" extrusionOk="0">
                  <a:moveTo>
                    <a:pt x="23069" y="0"/>
                  </a:moveTo>
                  <a:lnTo>
                    <a:pt x="23069" y="1865"/>
                  </a:lnTo>
                  <a:lnTo>
                    <a:pt x="21702" y="2298"/>
                  </a:lnTo>
                  <a:lnTo>
                    <a:pt x="19897" y="2733"/>
                  </a:lnTo>
                  <a:lnTo>
                    <a:pt x="18369" y="3388"/>
                  </a:lnTo>
                  <a:lnTo>
                    <a:pt x="14885" y="4262"/>
                  </a:lnTo>
                  <a:lnTo>
                    <a:pt x="12563" y="5833"/>
                  </a:lnTo>
                  <a:lnTo>
                    <a:pt x="10707" y="6344"/>
                  </a:lnTo>
                  <a:lnTo>
                    <a:pt x="9150" y="7210"/>
                  </a:lnTo>
                  <a:lnTo>
                    <a:pt x="5656" y="8271"/>
                  </a:lnTo>
                  <a:lnTo>
                    <a:pt x="3550" y="9202"/>
                  </a:lnTo>
                  <a:lnTo>
                    <a:pt x="1046" y="10170"/>
                  </a:lnTo>
                  <a:lnTo>
                    <a:pt x="0" y="13776"/>
                  </a:lnTo>
                  <a:lnTo>
                    <a:pt x="504" y="17377"/>
                  </a:lnTo>
                  <a:lnTo>
                    <a:pt x="4692" y="19118"/>
                  </a:lnTo>
                  <a:lnTo>
                    <a:pt x="8176" y="20348"/>
                  </a:lnTo>
                  <a:lnTo>
                    <a:pt x="10498" y="22037"/>
                  </a:lnTo>
                  <a:lnTo>
                    <a:pt x="12848" y="22971"/>
                  </a:lnTo>
                  <a:lnTo>
                    <a:pt x="14221" y="24556"/>
                  </a:lnTo>
                  <a:lnTo>
                    <a:pt x="17466" y="25642"/>
                  </a:lnTo>
                  <a:lnTo>
                    <a:pt x="18449" y="29230"/>
                  </a:lnTo>
                  <a:lnTo>
                    <a:pt x="18454" y="33597"/>
                  </a:lnTo>
                  <a:lnTo>
                    <a:pt x="14801" y="35005"/>
                  </a:lnTo>
                  <a:lnTo>
                    <a:pt x="13843" y="38703"/>
                  </a:lnTo>
                  <a:lnTo>
                    <a:pt x="13325" y="40759"/>
                  </a:lnTo>
                  <a:lnTo>
                    <a:pt x="9864" y="42134"/>
                  </a:lnTo>
                  <a:lnTo>
                    <a:pt x="9413" y="43000"/>
                  </a:lnTo>
                  <a:lnTo>
                    <a:pt x="11919" y="44272"/>
                  </a:lnTo>
                  <a:lnTo>
                    <a:pt x="10762" y="45248"/>
                  </a:lnTo>
                  <a:lnTo>
                    <a:pt x="13809" y="48861"/>
                  </a:lnTo>
                  <a:lnTo>
                    <a:pt x="13324" y="51803"/>
                  </a:lnTo>
                  <a:lnTo>
                    <a:pt x="9650" y="53770"/>
                  </a:lnTo>
                  <a:lnTo>
                    <a:pt x="9862" y="54754"/>
                  </a:lnTo>
                  <a:lnTo>
                    <a:pt x="13560" y="57049"/>
                  </a:lnTo>
                  <a:lnTo>
                    <a:pt x="14228" y="57704"/>
                  </a:lnTo>
                  <a:lnTo>
                    <a:pt x="17796" y="59344"/>
                  </a:lnTo>
                  <a:lnTo>
                    <a:pt x="21496" y="60655"/>
                  </a:lnTo>
                  <a:lnTo>
                    <a:pt x="24345" y="62950"/>
                  </a:lnTo>
                  <a:lnTo>
                    <a:pt x="28760" y="64658"/>
                  </a:lnTo>
                  <a:lnTo>
                    <a:pt x="30727" y="65276"/>
                  </a:lnTo>
                  <a:lnTo>
                    <a:pt x="33576" y="67542"/>
                  </a:lnTo>
                  <a:lnTo>
                    <a:pt x="36257" y="68678"/>
                  </a:lnTo>
                  <a:lnTo>
                    <a:pt x="36912" y="72177"/>
                  </a:lnTo>
                  <a:lnTo>
                    <a:pt x="38282" y="72710"/>
                  </a:lnTo>
                  <a:lnTo>
                    <a:pt x="40088" y="73226"/>
                  </a:lnTo>
                  <a:lnTo>
                    <a:pt x="41527" y="76892"/>
                  </a:lnTo>
                  <a:lnTo>
                    <a:pt x="42045" y="80331"/>
                  </a:lnTo>
                  <a:lnTo>
                    <a:pt x="45186" y="81387"/>
                  </a:lnTo>
                  <a:lnTo>
                    <a:pt x="46145" y="84996"/>
                  </a:lnTo>
                  <a:lnTo>
                    <a:pt x="46148" y="88585"/>
                  </a:lnTo>
                  <a:lnTo>
                    <a:pt x="47515" y="89110"/>
                  </a:lnTo>
                  <a:lnTo>
                    <a:pt x="49320" y="89586"/>
                  </a:lnTo>
                  <a:lnTo>
                    <a:pt x="50756" y="92458"/>
                  </a:lnTo>
                  <a:lnTo>
                    <a:pt x="51276" y="94244"/>
                  </a:lnTo>
                  <a:lnTo>
                    <a:pt x="54738" y="95582"/>
                  </a:lnTo>
                  <a:lnTo>
                    <a:pt x="55881" y="98038"/>
                  </a:lnTo>
                  <a:lnTo>
                    <a:pt x="59352" y="99221"/>
                  </a:lnTo>
                  <a:lnTo>
                    <a:pt x="60505" y="102076"/>
                  </a:lnTo>
                  <a:lnTo>
                    <a:pt x="63647" y="102950"/>
                  </a:lnTo>
                  <a:lnTo>
                    <a:pt x="64997" y="104043"/>
                  </a:lnTo>
                  <a:lnTo>
                    <a:pt x="68239" y="104918"/>
                  </a:lnTo>
                  <a:lnTo>
                    <a:pt x="69301" y="105355"/>
                  </a:lnTo>
                  <a:lnTo>
                    <a:pt x="72793" y="106229"/>
                  </a:lnTo>
                  <a:lnTo>
                    <a:pt x="74217" y="107322"/>
                  </a:lnTo>
                  <a:lnTo>
                    <a:pt x="77468" y="108196"/>
                  </a:lnTo>
                  <a:lnTo>
                    <a:pt x="78840" y="109289"/>
                  </a:lnTo>
                  <a:lnTo>
                    <a:pt x="82085" y="110163"/>
                  </a:lnTo>
                  <a:lnTo>
                    <a:pt x="83147" y="110601"/>
                  </a:lnTo>
                  <a:lnTo>
                    <a:pt x="86640" y="111475"/>
                  </a:lnTo>
                  <a:lnTo>
                    <a:pt x="86990" y="111693"/>
                  </a:lnTo>
                  <a:lnTo>
                    <a:pt x="88746" y="112033"/>
                  </a:lnTo>
                  <a:lnTo>
                    <a:pt x="89932" y="112175"/>
                  </a:lnTo>
                  <a:lnTo>
                    <a:pt x="91251" y="112527"/>
                  </a:lnTo>
                  <a:lnTo>
                    <a:pt x="92679" y="113560"/>
                  </a:lnTo>
                  <a:lnTo>
                    <a:pt x="95930" y="114427"/>
                  </a:lnTo>
                  <a:lnTo>
                    <a:pt x="96261" y="114645"/>
                  </a:lnTo>
                  <a:lnTo>
                    <a:pt x="97995" y="114985"/>
                  </a:lnTo>
                  <a:lnTo>
                    <a:pt x="99175" y="115126"/>
                  </a:lnTo>
                  <a:lnTo>
                    <a:pt x="100487" y="115478"/>
                  </a:lnTo>
                  <a:lnTo>
                    <a:pt x="100837" y="115674"/>
                  </a:lnTo>
                  <a:lnTo>
                    <a:pt x="102593" y="115988"/>
                  </a:lnTo>
                  <a:lnTo>
                    <a:pt x="103779" y="116123"/>
                  </a:lnTo>
                  <a:lnTo>
                    <a:pt x="105098" y="116467"/>
                  </a:lnTo>
                  <a:lnTo>
                    <a:pt x="106196" y="116863"/>
                  </a:lnTo>
                  <a:lnTo>
                    <a:pt x="109712" y="117614"/>
                  </a:lnTo>
                  <a:lnTo>
                    <a:pt x="110064" y="117753"/>
                  </a:lnTo>
                  <a:lnTo>
                    <a:pt x="111823" y="118005"/>
                  </a:lnTo>
                  <a:lnTo>
                    <a:pt x="113010" y="118124"/>
                  </a:lnTo>
                  <a:lnTo>
                    <a:pt x="114328" y="118352"/>
                  </a:lnTo>
                  <a:lnTo>
                    <a:pt x="115070" y="118686"/>
                  </a:lnTo>
                  <a:lnTo>
                    <a:pt x="115321" y="119125"/>
                  </a:lnTo>
                  <a:lnTo>
                    <a:pt x="115855" y="119234"/>
                  </a:lnTo>
                  <a:lnTo>
                    <a:pt x="118543" y="119562"/>
                  </a:lnTo>
                  <a:lnTo>
                    <a:pt x="119999"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1" name="Google Shape;491;p34"/>
            <p:cNvSpPr/>
            <p:nvPr/>
          </p:nvSpPr>
          <p:spPr>
            <a:xfrm>
              <a:off x="1505359159" y="59218140"/>
              <a:ext cx="639096394" cy="1891979230"/>
            </a:xfrm>
            <a:custGeom>
              <a:avLst/>
              <a:gdLst/>
              <a:ahLst/>
              <a:cxnLst/>
              <a:rect l="l" t="t" r="r" b="b"/>
              <a:pathLst>
                <a:path w="120000" h="120000" extrusionOk="0">
                  <a:moveTo>
                    <a:pt x="1706" y="0"/>
                  </a:moveTo>
                  <a:lnTo>
                    <a:pt x="1706" y="639"/>
                  </a:lnTo>
                  <a:lnTo>
                    <a:pt x="1160" y="1021"/>
                  </a:lnTo>
                  <a:lnTo>
                    <a:pt x="1144" y="1216"/>
                  </a:lnTo>
                  <a:lnTo>
                    <a:pt x="1078" y="1310"/>
                  </a:lnTo>
                  <a:lnTo>
                    <a:pt x="747" y="1626"/>
                  </a:lnTo>
                  <a:lnTo>
                    <a:pt x="648" y="1849"/>
                  </a:lnTo>
                  <a:lnTo>
                    <a:pt x="569" y="3227"/>
                  </a:lnTo>
                  <a:lnTo>
                    <a:pt x="505" y="3342"/>
                  </a:lnTo>
                  <a:lnTo>
                    <a:pt x="178" y="3688"/>
                  </a:lnTo>
                  <a:lnTo>
                    <a:pt x="79" y="3919"/>
                  </a:lnTo>
                  <a:lnTo>
                    <a:pt x="0" y="7546"/>
                  </a:lnTo>
                  <a:lnTo>
                    <a:pt x="0" y="10786"/>
                  </a:lnTo>
                  <a:lnTo>
                    <a:pt x="168" y="11146"/>
                  </a:lnTo>
                  <a:lnTo>
                    <a:pt x="390" y="11524"/>
                  </a:lnTo>
                  <a:lnTo>
                    <a:pt x="533" y="12080"/>
                  </a:lnTo>
                  <a:lnTo>
                    <a:pt x="561" y="12743"/>
                  </a:lnTo>
                  <a:lnTo>
                    <a:pt x="627" y="12914"/>
                  </a:lnTo>
                  <a:lnTo>
                    <a:pt x="958" y="13377"/>
                  </a:lnTo>
                  <a:lnTo>
                    <a:pt x="1184" y="14412"/>
                  </a:lnTo>
                  <a:lnTo>
                    <a:pt x="1584" y="15137"/>
                  </a:lnTo>
                  <a:lnTo>
                    <a:pt x="1753" y="16019"/>
                  </a:lnTo>
                  <a:lnTo>
                    <a:pt x="2153" y="16575"/>
                  </a:lnTo>
                  <a:lnTo>
                    <a:pt x="2238" y="17040"/>
                  </a:lnTo>
                  <a:lnTo>
                    <a:pt x="2250" y="17239"/>
                  </a:lnTo>
                  <a:lnTo>
                    <a:pt x="2322" y="17410"/>
                  </a:lnTo>
                  <a:lnTo>
                    <a:pt x="2660" y="17872"/>
                  </a:lnTo>
                  <a:lnTo>
                    <a:pt x="3001" y="19099"/>
                  </a:lnTo>
                  <a:lnTo>
                    <a:pt x="3229" y="19478"/>
                  </a:lnTo>
                  <a:lnTo>
                    <a:pt x="3358" y="19945"/>
                  </a:lnTo>
                  <a:lnTo>
                    <a:pt x="3388" y="20340"/>
                  </a:lnTo>
                  <a:lnTo>
                    <a:pt x="3459" y="20515"/>
                  </a:lnTo>
                  <a:lnTo>
                    <a:pt x="3798" y="20983"/>
                  </a:lnTo>
                  <a:lnTo>
                    <a:pt x="4028" y="22020"/>
                  </a:lnTo>
                  <a:lnTo>
                    <a:pt x="4367" y="22628"/>
                  </a:lnTo>
                  <a:lnTo>
                    <a:pt x="4558" y="23257"/>
                  </a:lnTo>
                  <a:lnTo>
                    <a:pt x="4924" y="23742"/>
                  </a:lnTo>
                  <a:lnTo>
                    <a:pt x="5124" y="24317"/>
                  </a:lnTo>
                  <a:lnTo>
                    <a:pt x="5492" y="24786"/>
                  </a:lnTo>
                  <a:lnTo>
                    <a:pt x="5817" y="25614"/>
                  </a:lnTo>
                  <a:lnTo>
                    <a:pt x="6125" y="26186"/>
                  </a:lnTo>
                  <a:lnTo>
                    <a:pt x="6261" y="26508"/>
                  </a:lnTo>
                  <a:lnTo>
                    <a:pt x="6692" y="27083"/>
                  </a:lnTo>
                  <a:lnTo>
                    <a:pt x="7039" y="27381"/>
                  </a:lnTo>
                  <a:lnTo>
                    <a:pt x="7157" y="27553"/>
                  </a:lnTo>
                  <a:lnTo>
                    <a:pt x="7386" y="28123"/>
                  </a:lnTo>
                  <a:lnTo>
                    <a:pt x="8357" y="29160"/>
                  </a:lnTo>
                  <a:lnTo>
                    <a:pt x="8727" y="29457"/>
                  </a:lnTo>
                  <a:lnTo>
                    <a:pt x="9271" y="29717"/>
                  </a:lnTo>
                  <a:lnTo>
                    <a:pt x="10954" y="30352"/>
                  </a:lnTo>
                  <a:lnTo>
                    <a:pt x="12102" y="31190"/>
                  </a:lnTo>
                  <a:lnTo>
                    <a:pt x="14350" y="32159"/>
                  </a:lnTo>
                  <a:lnTo>
                    <a:pt x="16335" y="32852"/>
                  </a:lnTo>
                  <a:lnTo>
                    <a:pt x="17183" y="33198"/>
                  </a:lnTo>
                  <a:lnTo>
                    <a:pt x="19722" y="34005"/>
                  </a:lnTo>
                  <a:lnTo>
                    <a:pt x="20477" y="34133"/>
                  </a:lnTo>
                  <a:lnTo>
                    <a:pt x="21233" y="34229"/>
                  </a:lnTo>
                  <a:lnTo>
                    <a:pt x="22306" y="34498"/>
                  </a:lnTo>
                  <a:lnTo>
                    <a:pt x="24857" y="35390"/>
                  </a:lnTo>
                  <a:lnTo>
                    <a:pt x="25602" y="35517"/>
                  </a:lnTo>
                  <a:lnTo>
                    <a:pt x="26355" y="35612"/>
                  </a:lnTo>
                  <a:lnTo>
                    <a:pt x="27489" y="35843"/>
                  </a:lnTo>
                  <a:lnTo>
                    <a:pt x="31011" y="36258"/>
                  </a:lnTo>
                  <a:lnTo>
                    <a:pt x="32204" y="36479"/>
                  </a:lnTo>
                  <a:lnTo>
                    <a:pt x="33739" y="36859"/>
                  </a:lnTo>
                  <a:lnTo>
                    <a:pt x="35259" y="37077"/>
                  </a:lnTo>
                  <a:lnTo>
                    <a:pt x="36018" y="37227"/>
                  </a:lnTo>
                  <a:lnTo>
                    <a:pt x="37535" y="37427"/>
                  </a:lnTo>
                  <a:lnTo>
                    <a:pt x="38293" y="37575"/>
                  </a:lnTo>
                  <a:lnTo>
                    <a:pt x="39431" y="37697"/>
                  </a:lnTo>
                  <a:lnTo>
                    <a:pt x="40568" y="37921"/>
                  </a:lnTo>
                  <a:lnTo>
                    <a:pt x="44091" y="38333"/>
                  </a:lnTo>
                  <a:lnTo>
                    <a:pt x="45671" y="38414"/>
                  </a:lnTo>
                  <a:lnTo>
                    <a:pt x="47200" y="38657"/>
                  </a:lnTo>
                  <a:lnTo>
                    <a:pt x="47960" y="38737"/>
                  </a:lnTo>
                  <a:lnTo>
                    <a:pt x="49162" y="38959"/>
                  </a:lnTo>
                  <a:lnTo>
                    <a:pt x="52287" y="39173"/>
                  </a:lnTo>
                  <a:lnTo>
                    <a:pt x="53128" y="39312"/>
                  </a:lnTo>
                  <a:lnTo>
                    <a:pt x="56658" y="39419"/>
                  </a:lnTo>
                  <a:lnTo>
                    <a:pt x="57430" y="39524"/>
                  </a:lnTo>
                  <a:lnTo>
                    <a:pt x="58257" y="39660"/>
                  </a:lnTo>
                  <a:lnTo>
                    <a:pt x="61777" y="39765"/>
                  </a:lnTo>
                  <a:lnTo>
                    <a:pt x="62548" y="39870"/>
                  </a:lnTo>
                  <a:lnTo>
                    <a:pt x="63376" y="40006"/>
                  </a:lnTo>
                  <a:lnTo>
                    <a:pt x="66895" y="40111"/>
                  </a:lnTo>
                  <a:lnTo>
                    <a:pt x="68822" y="40152"/>
                  </a:lnTo>
                  <a:lnTo>
                    <a:pt x="70876" y="40412"/>
                  </a:lnTo>
                  <a:lnTo>
                    <a:pt x="74312" y="40459"/>
                  </a:lnTo>
                  <a:lnTo>
                    <a:pt x="75070" y="40562"/>
                  </a:lnTo>
                  <a:lnTo>
                    <a:pt x="75829" y="40698"/>
                  </a:lnTo>
                  <a:lnTo>
                    <a:pt x="79352" y="41100"/>
                  </a:lnTo>
                  <a:lnTo>
                    <a:pt x="82080" y="41463"/>
                  </a:lnTo>
                  <a:lnTo>
                    <a:pt x="83221" y="41526"/>
                  </a:lnTo>
                  <a:lnTo>
                    <a:pt x="84739" y="41770"/>
                  </a:lnTo>
                  <a:lnTo>
                    <a:pt x="85497" y="41849"/>
                  </a:lnTo>
                  <a:lnTo>
                    <a:pt x="87014" y="42111"/>
                  </a:lnTo>
                  <a:lnTo>
                    <a:pt x="87772" y="42193"/>
                  </a:lnTo>
                  <a:lnTo>
                    <a:pt x="88909" y="42417"/>
                  </a:lnTo>
                  <a:lnTo>
                    <a:pt x="90047" y="42539"/>
                  </a:lnTo>
                  <a:lnTo>
                    <a:pt x="93459" y="43422"/>
                  </a:lnTo>
                  <a:lnTo>
                    <a:pt x="94976" y="43646"/>
                  </a:lnTo>
                  <a:lnTo>
                    <a:pt x="97082" y="44169"/>
                  </a:lnTo>
                  <a:lnTo>
                    <a:pt x="97618" y="44260"/>
                  </a:lnTo>
                  <a:lnTo>
                    <a:pt x="98567" y="44528"/>
                  </a:lnTo>
                  <a:lnTo>
                    <a:pt x="99991" y="45076"/>
                  </a:lnTo>
                  <a:lnTo>
                    <a:pt x="100701" y="45202"/>
                  </a:lnTo>
                  <a:lnTo>
                    <a:pt x="101068" y="45235"/>
                  </a:lnTo>
                  <a:lnTo>
                    <a:pt x="101643" y="45375"/>
                  </a:lnTo>
                  <a:lnTo>
                    <a:pt x="105315" y="46801"/>
                  </a:lnTo>
                  <a:lnTo>
                    <a:pt x="106207" y="47262"/>
                  </a:lnTo>
                  <a:lnTo>
                    <a:pt x="107596" y="47838"/>
                  </a:lnTo>
                  <a:lnTo>
                    <a:pt x="108483" y="48299"/>
                  </a:lnTo>
                  <a:lnTo>
                    <a:pt x="109109" y="48530"/>
                  </a:lnTo>
                  <a:lnTo>
                    <a:pt x="109641" y="48863"/>
                  </a:lnTo>
                  <a:lnTo>
                    <a:pt x="111082" y="49899"/>
                  </a:lnTo>
                  <a:lnTo>
                    <a:pt x="112237" y="50410"/>
                  </a:lnTo>
                  <a:lnTo>
                    <a:pt x="114880" y="52319"/>
                  </a:lnTo>
                  <a:lnTo>
                    <a:pt x="115449" y="52837"/>
                  </a:lnTo>
                  <a:lnTo>
                    <a:pt x="116018" y="53337"/>
                  </a:lnTo>
                  <a:lnTo>
                    <a:pt x="116587" y="53869"/>
                  </a:lnTo>
                  <a:lnTo>
                    <a:pt x="116777" y="54011"/>
                  </a:lnTo>
                  <a:lnTo>
                    <a:pt x="116903" y="54182"/>
                  </a:lnTo>
                  <a:lnTo>
                    <a:pt x="117144" y="54751"/>
                  </a:lnTo>
                  <a:lnTo>
                    <a:pt x="118119" y="55789"/>
                  </a:lnTo>
                  <a:lnTo>
                    <a:pt x="118614" y="56218"/>
                  </a:lnTo>
                  <a:lnTo>
                    <a:pt x="119298" y="57332"/>
                  </a:lnTo>
                  <a:lnTo>
                    <a:pt x="119404" y="57852"/>
                  </a:lnTo>
                  <a:lnTo>
                    <a:pt x="119423" y="58392"/>
                  </a:lnTo>
                  <a:lnTo>
                    <a:pt x="119489" y="58563"/>
                  </a:lnTo>
                  <a:lnTo>
                    <a:pt x="119820" y="59025"/>
                  </a:lnTo>
                  <a:lnTo>
                    <a:pt x="119976" y="59889"/>
                  </a:lnTo>
                  <a:lnTo>
                    <a:pt x="119999" y="62659"/>
                  </a:lnTo>
                  <a:lnTo>
                    <a:pt x="119831" y="63019"/>
                  </a:lnTo>
                  <a:lnTo>
                    <a:pt x="119609" y="63397"/>
                  </a:lnTo>
                  <a:lnTo>
                    <a:pt x="119466" y="63953"/>
                  </a:lnTo>
                  <a:lnTo>
                    <a:pt x="119454" y="64076"/>
                  </a:lnTo>
                  <a:lnTo>
                    <a:pt x="118853" y="65211"/>
                  </a:lnTo>
                  <a:lnTo>
                    <a:pt x="118487" y="65580"/>
                  </a:lnTo>
                  <a:lnTo>
                    <a:pt x="118288" y="65933"/>
                  </a:lnTo>
                  <a:lnTo>
                    <a:pt x="118017" y="66165"/>
                  </a:lnTo>
                  <a:lnTo>
                    <a:pt x="117919" y="66319"/>
                  </a:lnTo>
                  <a:lnTo>
                    <a:pt x="117719" y="66865"/>
                  </a:lnTo>
                  <a:lnTo>
                    <a:pt x="117448" y="67156"/>
                  </a:lnTo>
                  <a:lnTo>
                    <a:pt x="116203" y="68207"/>
                  </a:lnTo>
                  <a:lnTo>
                    <a:pt x="116015" y="68296"/>
                  </a:lnTo>
                  <a:lnTo>
                    <a:pt x="115827" y="68354"/>
                  </a:lnTo>
                  <a:lnTo>
                    <a:pt x="115449" y="68625"/>
                  </a:lnTo>
                  <a:lnTo>
                    <a:pt x="114691" y="69241"/>
                  </a:lnTo>
                  <a:lnTo>
                    <a:pt x="112985" y="70315"/>
                  </a:lnTo>
                  <a:lnTo>
                    <a:pt x="110734" y="71354"/>
                  </a:lnTo>
                  <a:lnTo>
                    <a:pt x="110473" y="71431"/>
                  </a:lnTo>
                  <a:lnTo>
                    <a:pt x="109566" y="71577"/>
                  </a:lnTo>
                  <a:lnTo>
                    <a:pt x="106775" y="72471"/>
                  </a:lnTo>
                  <a:lnTo>
                    <a:pt x="104608" y="72989"/>
                  </a:lnTo>
                  <a:lnTo>
                    <a:pt x="103870" y="73169"/>
                  </a:lnTo>
                  <a:lnTo>
                    <a:pt x="102807" y="73309"/>
                  </a:lnTo>
                  <a:lnTo>
                    <a:pt x="102000" y="73539"/>
                  </a:lnTo>
                  <a:lnTo>
                    <a:pt x="100628" y="73738"/>
                  </a:lnTo>
                  <a:lnTo>
                    <a:pt x="99889" y="73886"/>
                  </a:lnTo>
                  <a:lnTo>
                    <a:pt x="97250" y="74101"/>
                  </a:lnTo>
                  <a:lnTo>
                    <a:pt x="96492" y="74240"/>
                  </a:lnTo>
                  <a:lnTo>
                    <a:pt x="93827" y="74341"/>
                  </a:lnTo>
                  <a:lnTo>
                    <a:pt x="92970" y="74347"/>
                  </a:lnTo>
                  <a:lnTo>
                    <a:pt x="92167" y="74452"/>
                  </a:lnTo>
                  <a:lnTo>
                    <a:pt x="91389" y="74588"/>
                  </a:lnTo>
                  <a:lnTo>
                    <a:pt x="87852" y="74693"/>
                  </a:lnTo>
                  <a:lnTo>
                    <a:pt x="60578" y="74697"/>
                  </a:lnTo>
                  <a:lnTo>
                    <a:pt x="59762" y="74799"/>
                  </a:lnTo>
                  <a:lnTo>
                    <a:pt x="58914" y="74935"/>
                  </a:lnTo>
                  <a:lnTo>
                    <a:pt x="55602" y="75036"/>
                  </a:lnTo>
                  <a:lnTo>
                    <a:pt x="53264" y="75080"/>
                  </a:lnTo>
                  <a:lnTo>
                    <a:pt x="50892" y="75340"/>
                  </a:lnTo>
                  <a:lnTo>
                    <a:pt x="48915" y="75417"/>
                  </a:lnTo>
                  <a:lnTo>
                    <a:pt x="47073" y="75660"/>
                  </a:lnTo>
                  <a:lnTo>
                    <a:pt x="44230" y="75830"/>
                  </a:lnTo>
                  <a:lnTo>
                    <a:pt x="42784" y="76006"/>
                  </a:lnTo>
                  <a:lnTo>
                    <a:pt x="41386" y="76161"/>
                  </a:lnTo>
                  <a:lnTo>
                    <a:pt x="39940" y="76347"/>
                  </a:lnTo>
                  <a:lnTo>
                    <a:pt x="39109" y="76429"/>
                  </a:lnTo>
                  <a:lnTo>
                    <a:pt x="36232" y="77022"/>
                  </a:lnTo>
                  <a:lnTo>
                    <a:pt x="35250" y="77114"/>
                  </a:lnTo>
                  <a:lnTo>
                    <a:pt x="33198" y="77593"/>
                  </a:lnTo>
                  <a:lnTo>
                    <a:pt x="29692" y="78502"/>
                  </a:lnTo>
                  <a:lnTo>
                    <a:pt x="28868" y="78693"/>
                  </a:lnTo>
                  <a:lnTo>
                    <a:pt x="27756" y="78840"/>
                  </a:lnTo>
                  <a:lnTo>
                    <a:pt x="26273" y="79322"/>
                  </a:lnTo>
                  <a:lnTo>
                    <a:pt x="22347" y="80915"/>
                  </a:lnTo>
                  <a:lnTo>
                    <a:pt x="18646" y="82747"/>
                  </a:lnTo>
                  <a:lnTo>
                    <a:pt x="17310" y="83578"/>
                  </a:lnTo>
                  <a:lnTo>
                    <a:pt x="16898" y="83972"/>
                  </a:lnTo>
                  <a:lnTo>
                    <a:pt x="16336" y="84301"/>
                  </a:lnTo>
                  <a:lnTo>
                    <a:pt x="16009" y="84443"/>
                  </a:lnTo>
                  <a:lnTo>
                    <a:pt x="15477" y="84805"/>
                  </a:lnTo>
                  <a:lnTo>
                    <a:pt x="11760" y="88231"/>
                  </a:lnTo>
                  <a:lnTo>
                    <a:pt x="10047" y="90148"/>
                  </a:lnTo>
                  <a:lnTo>
                    <a:pt x="8214" y="92785"/>
                  </a:lnTo>
                  <a:lnTo>
                    <a:pt x="7843" y="93715"/>
                  </a:lnTo>
                  <a:lnTo>
                    <a:pt x="7061" y="94870"/>
                  </a:lnTo>
                  <a:lnTo>
                    <a:pt x="6702" y="95792"/>
                  </a:lnTo>
                  <a:lnTo>
                    <a:pt x="6553" y="96022"/>
                  </a:lnTo>
                  <a:lnTo>
                    <a:pt x="6344" y="96898"/>
                  </a:lnTo>
                  <a:lnTo>
                    <a:pt x="6210" y="97950"/>
                  </a:lnTo>
                  <a:lnTo>
                    <a:pt x="5870" y="98703"/>
                  </a:lnTo>
                  <a:lnTo>
                    <a:pt x="5238" y="102289"/>
                  </a:lnTo>
                  <a:lnTo>
                    <a:pt x="5119" y="105874"/>
                  </a:lnTo>
                  <a:lnTo>
                    <a:pt x="5118" y="110877"/>
                  </a:lnTo>
                  <a:lnTo>
                    <a:pt x="5286" y="111347"/>
                  </a:lnTo>
                  <a:lnTo>
                    <a:pt x="5509" y="111850"/>
                  </a:lnTo>
                  <a:lnTo>
                    <a:pt x="5734" y="113512"/>
                  </a:lnTo>
                  <a:lnTo>
                    <a:pt x="6134" y="114460"/>
                  </a:lnTo>
                  <a:lnTo>
                    <a:pt x="6264" y="114925"/>
                  </a:lnTo>
                  <a:lnTo>
                    <a:pt x="6738" y="115896"/>
                  </a:lnTo>
                  <a:lnTo>
                    <a:pt x="6870" y="116888"/>
                  </a:lnTo>
                  <a:lnTo>
                    <a:pt x="7210" y="117434"/>
                  </a:lnTo>
                  <a:lnTo>
                    <a:pt x="7525" y="118287"/>
                  </a:lnTo>
                  <a:lnTo>
                    <a:pt x="7832" y="118865"/>
                  </a:lnTo>
                  <a:lnTo>
                    <a:pt x="7875" y="119012"/>
                  </a:lnTo>
                  <a:lnTo>
                    <a:pt x="8092" y="119279"/>
                  </a:lnTo>
                  <a:lnTo>
                    <a:pt x="8238" y="119404"/>
                  </a:lnTo>
                  <a:lnTo>
                    <a:pt x="8400" y="119645"/>
                  </a:lnTo>
                  <a:lnTo>
                    <a:pt x="8530"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2" name="Google Shape;492;p34"/>
            <p:cNvSpPr/>
            <p:nvPr/>
          </p:nvSpPr>
          <p:spPr>
            <a:xfrm>
              <a:off x="1438723321" y="0"/>
              <a:ext cx="708760325" cy="1858506635"/>
            </a:xfrm>
            <a:custGeom>
              <a:avLst/>
              <a:gdLst/>
              <a:ahLst/>
              <a:cxnLst/>
              <a:rect l="l" t="t" r="r" b="b"/>
              <a:pathLst>
                <a:path w="120000" h="120000" extrusionOk="0">
                  <a:moveTo>
                    <a:pt x="118974" y="303"/>
                  </a:moveTo>
                  <a:lnTo>
                    <a:pt x="119416" y="0"/>
                  </a:lnTo>
                  <a:lnTo>
                    <a:pt x="119439" y="22"/>
                  </a:lnTo>
                  <a:lnTo>
                    <a:pt x="119487" y="302"/>
                  </a:lnTo>
                  <a:lnTo>
                    <a:pt x="119487" y="3593"/>
                  </a:lnTo>
                  <a:lnTo>
                    <a:pt x="119544" y="3709"/>
                  </a:lnTo>
                  <a:lnTo>
                    <a:pt x="119928" y="4106"/>
                  </a:lnTo>
                  <a:lnTo>
                    <a:pt x="119995" y="4888"/>
                  </a:lnTo>
                  <a:lnTo>
                    <a:pt x="119999" y="6042"/>
                  </a:lnTo>
                  <a:lnTo>
                    <a:pt x="119943" y="6163"/>
                  </a:lnTo>
                  <a:lnTo>
                    <a:pt x="119647" y="6520"/>
                  </a:lnTo>
                  <a:lnTo>
                    <a:pt x="119508" y="6922"/>
                  </a:lnTo>
                  <a:lnTo>
                    <a:pt x="119489" y="7662"/>
                  </a:lnTo>
                  <a:lnTo>
                    <a:pt x="119431" y="7791"/>
                  </a:lnTo>
                  <a:lnTo>
                    <a:pt x="119336" y="7876"/>
                  </a:lnTo>
                  <a:lnTo>
                    <a:pt x="119215" y="7934"/>
                  </a:lnTo>
                  <a:lnTo>
                    <a:pt x="119135" y="8050"/>
                  </a:lnTo>
                  <a:lnTo>
                    <a:pt x="119022" y="8548"/>
                  </a:lnTo>
                  <a:lnTo>
                    <a:pt x="118995" y="8831"/>
                  </a:lnTo>
                  <a:lnTo>
                    <a:pt x="118931" y="8961"/>
                  </a:lnTo>
                  <a:lnTo>
                    <a:pt x="118626" y="9331"/>
                  </a:lnTo>
                  <a:lnTo>
                    <a:pt x="118534" y="9570"/>
                  </a:lnTo>
                  <a:lnTo>
                    <a:pt x="118483" y="9924"/>
                  </a:lnTo>
                  <a:lnTo>
                    <a:pt x="118419" y="10042"/>
                  </a:lnTo>
                  <a:lnTo>
                    <a:pt x="118113" y="10395"/>
                  </a:lnTo>
                  <a:lnTo>
                    <a:pt x="118021" y="10629"/>
                  </a:lnTo>
                  <a:lnTo>
                    <a:pt x="117970" y="10981"/>
                  </a:lnTo>
                  <a:lnTo>
                    <a:pt x="117906" y="11099"/>
                  </a:lnTo>
                  <a:lnTo>
                    <a:pt x="117600" y="11451"/>
                  </a:lnTo>
                  <a:lnTo>
                    <a:pt x="117427" y="11803"/>
                  </a:lnTo>
                  <a:lnTo>
                    <a:pt x="117185" y="12038"/>
                  </a:lnTo>
                  <a:lnTo>
                    <a:pt x="117098" y="12194"/>
                  </a:lnTo>
                  <a:lnTo>
                    <a:pt x="116917" y="12749"/>
                  </a:lnTo>
                  <a:lnTo>
                    <a:pt x="116488" y="13244"/>
                  </a:lnTo>
                  <a:lnTo>
                    <a:pt x="116445" y="13395"/>
                  </a:lnTo>
                  <a:lnTo>
                    <a:pt x="116433" y="13490"/>
                  </a:lnTo>
                  <a:lnTo>
                    <a:pt x="115889" y="14589"/>
                  </a:lnTo>
                  <a:lnTo>
                    <a:pt x="115559" y="14962"/>
                  </a:lnTo>
                  <a:lnTo>
                    <a:pt x="114866" y="16347"/>
                  </a:lnTo>
                  <a:lnTo>
                    <a:pt x="114534" y="16722"/>
                  </a:lnTo>
                  <a:lnTo>
                    <a:pt x="114354" y="17081"/>
                  </a:lnTo>
                  <a:lnTo>
                    <a:pt x="114109" y="17317"/>
                  </a:lnTo>
                  <a:lnTo>
                    <a:pt x="114022" y="17474"/>
                  </a:lnTo>
                  <a:lnTo>
                    <a:pt x="113841" y="18029"/>
                  </a:lnTo>
                  <a:lnTo>
                    <a:pt x="113509" y="18459"/>
                  </a:lnTo>
                  <a:lnTo>
                    <a:pt x="112302" y="20921"/>
                  </a:lnTo>
                  <a:lnTo>
                    <a:pt x="112058" y="21175"/>
                  </a:lnTo>
                  <a:lnTo>
                    <a:pt x="111912" y="21523"/>
                  </a:lnTo>
                  <a:lnTo>
                    <a:pt x="111873" y="21725"/>
                  </a:lnTo>
                  <a:lnTo>
                    <a:pt x="111677" y="22054"/>
                  </a:lnTo>
                  <a:lnTo>
                    <a:pt x="111247" y="22459"/>
                  </a:lnTo>
                  <a:lnTo>
                    <a:pt x="111088" y="22584"/>
                  </a:lnTo>
                  <a:lnTo>
                    <a:pt x="110981" y="22746"/>
                  </a:lnTo>
                  <a:lnTo>
                    <a:pt x="110775" y="23307"/>
                  </a:lnTo>
                  <a:lnTo>
                    <a:pt x="110525" y="23605"/>
                  </a:lnTo>
                  <a:lnTo>
                    <a:pt x="110063" y="23992"/>
                  </a:lnTo>
                  <a:lnTo>
                    <a:pt x="109957" y="24154"/>
                  </a:lnTo>
                  <a:lnTo>
                    <a:pt x="109749" y="24716"/>
                  </a:lnTo>
                  <a:lnTo>
                    <a:pt x="109499" y="25013"/>
                  </a:lnTo>
                  <a:lnTo>
                    <a:pt x="108540" y="25950"/>
                  </a:lnTo>
                  <a:lnTo>
                    <a:pt x="108354" y="26279"/>
                  </a:lnTo>
                  <a:lnTo>
                    <a:pt x="108304" y="26421"/>
                  </a:lnTo>
                  <a:lnTo>
                    <a:pt x="108097" y="26684"/>
                  </a:lnTo>
                  <a:lnTo>
                    <a:pt x="104444" y="29827"/>
                  </a:lnTo>
                  <a:lnTo>
                    <a:pt x="104273" y="29960"/>
                  </a:lnTo>
                  <a:lnTo>
                    <a:pt x="104102" y="30049"/>
                  </a:lnTo>
                  <a:lnTo>
                    <a:pt x="103931" y="30108"/>
                  </a:lnTo>
                  <a:lnTo>
                    <a:pt x="103817" y="30226"/>
                  </a:lnTo>
                  <a:lnTo>
                    <a:pt x="103600" y="30726"/>
                  </a:lnTo>
                  <a:lnTo>
                    <a:pt x="103347" y="31010"/>
                  </a:lnTo>
                  <a:lnTo>
                    <a:pt x="102386" y="31749"/>
                  </a:lnTo>
                  <a:lnTo>
                    <a:pt x="102218" y="31828"/>
                  </a:lnTo>
                  <a:lnTo>
                    <a:pt x="101708" y="31979"/>
                  </a:lnTo>
                  <a:lnTo>
                    <a:pt x="101367" y="32153"/>
                  </a:lnTo>
                  <a:lnTo>
                    <a:pt x="101253" y="32254"/>
                  </a:lnTo>
                  <a:lnTo>
                    <a:pt x="101177" y="32361"/>
                  </a:lnTo>
                  <a:lnTo>
                    <a:pt x="101126" y="32471"/>
                  </a:lnTo>
                  <a:lnTo>
                    <a:pt x="100918" y="32698"/>
                  </a:lnTo>
                  <a:lnTo>
                    <a:pt x="100320" y="33162"/>
                  </a:lnTo>
                  <a:lnTo>
                    <a:pt x="100156" y="33240"/>
                  </a:lnTo>
                  <a:lnTo>
                    <a:pt x="99654" y="33388"/>
                  </a:lnTo>
                  <a:lnTo>
                    <a:pt x="98973" y="33769"/>
                  </a:lnTo>
                  <a:lnTo>
                    <a:pt x="98802" y="33879"/>
                  </a:lnTo>
                  <a:lnTo>
                    <a:pt x="98632" y="33953"/>
                  </a:lnTo>
                  <a:lnTo>
                    <a:pt x="98290" y="34034"/>
                  </a:lnTo>
                  <a:lnTo>
                    <a:pt x="98176" y="34095"/>
                  </a:lnTo>
                  <a:lnTo>
                    <a:pt x="98100" y="34175"/>
                  </a:lnTo>
                  <a:lnTo>
                    <a:pt x="98050" y="34267"/>
                  </a:lnTo>
                  <a:lnTo>
                    <a:pt x="97959" y="34328"/>
                  </a:lnTo>
                  <a:lnTo>
                    <a:pt x="97841" y="34369"/>
                  </a:lnTo>
                  <a:lnTo>
                    <a:pt x="97252" y="34531"/>
                  </a:lnTo>
                  <a:lnTo>
                    <a:pt x="96727" y="34683"/>
                  </a:lnTo>
                  <a:lnTo>
                    <a:pt x="96111" y="34807"/>
                  </a:lnTo>
                  <a:lnTo>
                    <a:pt x="95568" y="35035"/>
                  </a:lnTo>
                  <a:lnTo>
                    <a:pt x="93747" y="35454"/>
                  </a:lnTo>
                  <a:lnTo>
                    <a:pt x="93183" y="35492"/>
                  </a:lnTo>
                  <a:lnTo>
                    <a:pt x="93005" y="35536"/>
                  </a:lnTo>
                  <a:lnTo>
                    <a:pt x="92655" y="35690"/>
                  </a:lnTo>
                  <a:lnTo>
                    <a:pt x="92158" y="35784"/>
                  </a:lnTo>
                  <a:lnTo>
                    <a:pt x="91866" y="35809"/>
                  </a:lnTo>
                  <a:lnTo>
                    <a:pt x="91389" y="35942"/>
                  </a:lnTo>
                  <a:lnTo>
                    <a:pt x="90801" y="36236"/>
                  </a:lnTo>
                  <a:lnTo>
                    <a:pt x="90619" y="36345"/>
                  </a:lnTo>
                  <a:lnTo>
                    <a:pt x="90441" y="36418"/>
                  </a:lnTo>
                  <a:lnTo>
                    <a:pt x="90091" y="36499"/>
                  </a:lnTo>
                  <a:lnTo>
                    <a:pt x="89346" y="36590"/>
                  </a:lnTo>
                  <a:lnTo>
                    <a:pt x="88312" y="36840"/>
                  </a:lnTo>
                  <a:lnTo>
                    <a:pt x="87307" y="36906"/>
                  </a:lnTo>
                  <a:lnTo>
                    <a:pt x="86742" y="36911"/>
                  </a:lnTo>
                  <a:lnTo>
                    <a:pt x="86489" y="36952"/>
                  </a:lnTo>
                  <a:lnTo>
                    <a:pt x="85673" y="37194"/>
                  </a:lnTo>
                  <a:lnTo>
                    <a:pt x="85256" y="37274"/>
                  </a:lnTo>
                  <a:lnTo>
                    <a:pt x="84212" y="37540"/>
                  </a:lnTo>
                  <a:lnTo>
                    <a:pt x="83168" y="37604"/>
                  </a:lnTo>
                  <a:lnTo>
                    <a:pt x="81631" y="37618"/>
                  </a:lnTo>
                  <a:lnTo>
                    <a:pt x="80990" y="37724"/>
                  </a:lnTo>
                  <a:lnTo>
                    <a:pt x="80141" y="37898"/>
                  </a:lnTo>
                  <a:lnTo>
                    <a:pt x="78754" y="37962"/>
                  </a:lnTo>
                  <a:lnTo>
                    <a:pt x="76508" y="37972"/>
                  </a:lnTo>
                  <a:lnTo>
                    <a:pt x="75864" y="38076"/>
                  </a:lnTo>
                  <a:lnTo>
                    <a:pt x="75014" y="38250"/>
                  </a:lnTo>
                  <a:lnTo>
                    <a:pt x="73626" y="38314"/>
                  </a:lnTo>
                  <a:lnTo>
                    <a:pt x="70037" y="38324"/>
                  </a:lnTo>
                  <a:lnTo>
                    <a:pt x="69380" y="38324"/>
                  </a:lnTo>
                  <a:lnTo>
                    <a:pt x="68708" y="38428"/>
                  </a:lnTo>
                  <a:lnTo>
                    <a:pt x="68030" y="38566"/>
                  </a:lnTo>
                  <a:lnTo>
                    <a:pt x="65740" y="38672"/>
                  </a:lnTo>
                  <a:lnTo>
                    <a:pt x="63754" y="38676"/>
                  </a:lnTo>
                  <a:lnTo>
                    <a:pt x="63074" y="38780"/>
                  </a:lnTo>
                  <a:lnTo>
                    <a:pt x="62391" y="38918"/>
                  </a:lnTo>
                  <a:lnTo>
                    <a:pt x="58974" y="39130"/>
                  </a:lnTo>
                  <a:lnTo>
                    <a:pt x="58290" y="39269"/>
                  </a:lnTo>
                  <a:lnTo>
                    <a:pt x="55491" y="39374"/>
                  </a:lnTo>
                  <a:lnTo>
                    <a:pt x="55114" y="39376"/>
                  </a:lnTo>
                  <a:lnTo>
                    <a:pt x="54390" y="39483"/>
                  </a:lnTo>
                  <a:lnTo>
                    <a:pt x="53689" y="39621"/>
                  </a:lnTo>
                  <a:lnTo>
                    <a:pt x="51282" y="39830"/>
                  </a:lnTo>
                  <a:lnTo>
                    <a:pt x="50598" y="39971"/>
                  </a:lnTo>
                  <a:lnTo>
                    <a:pt x="47056" y="40440"/>
                  </a:lnTo>
                  <a:lnTo>
                    <a:pt x="45650" y="40708"/>
                  </a:lnTo>
                  <a:lnTo>
                    <a:pt x="43438" y="40886"/>
                  </a:lnTo>
                  <a:lnTo>
                    <a:pt x="42158" y="41065"/>
                  </a:lnTo>
                  <a:lnTo>
                    <a:pt x="41415" y="41146"/>
                  </a:lnTo>
                  <a:lnTo>
                    <a:pt x="40009" y="41412"/>
                  </a:lnTo>
                  <a:lnTo>
                    <a:pt x="38825" y="41573"/>
                  </a:lnTo>
                  <a:lnTo>
                    <a:pt x="37543" y="41764"/>
                  </a:lnTo>
                  <a:lnTo>
                    <a:pt x="36800" y="41848"/>
                  </a:lnTo>
                  <a:lnTo>
                    <a:pt x="34361" y="42556"/>
                  </a:lnTo>
                  <a:lnTo>
                    <a:pt x="33676" y="42747"/>
                  </a:lnTo>
                  <a:lnTo>
                    <a:pt x="32650" y="42855"/>
                  </a:lnTo>
                  <a:lnTo>
                    <a:pt x="31624" y="42926"/>
                  </a:lnTo>
                  <a:lnTo>
                    <a:pt x="30940" y="43082"/>
                  </a:lnTo>
                  <a:lnTo>
                    <a:pt x="30408" y="43281"/>
                  </a:lnTo>
                  <a:lnTo>
                    <a:pt x="29330" y="43728"/>
                  </a:lnTo>
                  <a:lnTo>
                    <a:pt x="28686" y="43855"/>
                  </a:lnTo>
                  <a:lnTo>
                    <a:pt x="28020" y="43951"/>
                  </a:lnTo>
                  <a:lnTo>
                    <a:pt x="24283" y="45007"/>
                  </a:lnTo>
                  <a:lnTo>
                    <a:pt x="22436" y="45609"/>
                  </a:lnTo>
                  <a:lnTo>
                    <a:pt x="21975" y="45839"/>
                  </a:lnTo>
                  <a:lnTo>
                    <a:pt x="21715" y="45915"/>
                  </a:lnTo>
                  <a:lnTo>
                    <a:pt x="20862" y="46063"/>
                  </a:lnTo>
                  <a:lnTo>
                    <a:pt x="19321" y="46666"/>
                  </a:lnTo>
                  <a:lnTo>
                    <a:pt x="15607" y="48416"/>
                  </a:lnTo>
                  <a:lnTo>
                    <a:pt x="14707" y="49003"/>
                  </a:lnTo>
                  <a:lnTo>
                    <a:pt x="14477" y="49081"/>
                  </a:lnTo>
                  <a:lnTo>
                    <a:pt x="13917" y="49168"/>
                  </a:lnTo>
                  <a:lnTo>
                    <a:pt x="13666" y="49269"/>
                  </a:lnTo>
                  <a:lnTo>
                    <a:pt x="11397" y="50878"/>
                  </a:lnTo>
                  <a:lnTo>
                    <a:pt x="10839" y="51114"/>
                  </a:lnTo>
                  <a:lnTo>
                    <a:pt x="10363" y="51454"/>
                  </a:lnTo>
                  <a:lnTo>
                    <a:pt x="9240" y="52384"/>
                  </a:lnTo>
                  <a:lnTo>
                    <a:pt x="9066" y="52509"/>
                  </a:lnTo>
                  <a:lnTo>
                    <a:pt x="8024" y="53029"/>
                  </a:lnTo>
                  <a:lnTo>
                    <a:pt x="6156" y="54616"/>
                  </a:lnTo>
                  <a:lnTo>
                    <a:pt x="5641" y="55147"/>
                  </a:lnTo>
                  <a:lnTo>
                    <a:pt x="4615" y="56024"/>
                  </a:lnTo>
                  <a:lnTo>
                    <a:pt x="4102" y="56555"/>
                  </a:lnTo>
                  <a:lnTo>
                    <a:pt x="3931" y="56698"/>
                  </a:lnTo>
                  <a:lnTo>
                    <a:pt x="3741" y="56960"/>
                  </a:lnTo>
                  <a:lnTo>
                    <a:pt x="3691" y="57085"/>
                  </a:lnTo>
                  <a:lnTo>
                    <a:pt x="3482" y="57328"/>
                  </a:lnTo>
                  <a:lnTo>
                    <a:pt x="3045" y="57789"/>
                  </a:lnTo>
                  <a:lnTo>
                    <a:pt x="2554" y="58317"/>
                  </a:lnTo>
                  <a:lnTo>
                    <a:pt x="2386" y="58459"/>
                  </a:lnTo>
                  <a:lnTo>
                    <a:pt x="2200" y="58721"/>
                  </a:lnTo>
                  <a:lnTo>
                    <a:pt x="1943" y="59193"/>
                  </a:lnTo>
                  <a:lnTo>
                    <a:pt x="1718" y="59569"/>
                  </a:lnTo>
                  <a:lnTo>
                    <a:pt x="1534" y="60000"/>
                  </a:lnTo>
                  <a:lnTo>
                    <a:pt x="1201" y="60376"/>
                  </a:lnTo>
                  <a:lnTo>
                    <a:pt x="590" y="61627"/>
                  </a:lnTo>
                  <a:lnTo>
                    <a:pt x="471" y="62378"/>
                  </a:lnTo>
                  <a:lnTo>
                    <a:pt x="110" y="62944"/>
                  </a:lnTo>
                  <a:lnTo>
                    <a:pt x="32" y="63417"/>
                  </a:lnTo>
                  <a:lnTo>
                    <a:pt x="0" y="66253"/>
                  </a:lnTo>
                  <a:lnTo>
                    <a:pt x="57" y="66371"/>
                  </a:lnTo>
                  <a:lnTo>
                    <a:pt x="352" y="66723"/>
                  </a:lnTo>
                  <a:lnTo>
                    <a:pt x="441" y="66957"/>
                  </a:lnTo>
                  <a:lnTo>
                    <a:pt x="491" y="67309"/>
                  </a:lnTo>
                  <a:lnTo>
                    <a:pt x="555" y="67427"/>
                  </a:lnTo>
                  <a:lnTo>
                    <a:pt x="861" y="67779"/>
                  </a:lnTo>
                  <a:lnTo>
                    <a:pt x="1033" y="68131"/>
                  </a:lnTo>
                  <a:lnTo>
                    <a:pt x="1363" y="68483"/>
                  </a:lnTo>
                  <a:lnTo>
                    <a:pt x="1543" y="68835"/>
                  </a:lnTo>
                  <a:lnTo>
                    <a:pt x="1973" y="69235"/>
                  </a:lnTo>
                  <a:lnTo>
                    <a:pt x="2758" y="69788"/>
                  </a:lnTo>
                  <a:lnTo>
                    <a:pt x="2864" y="69901"/>
                  </a:lnTo>
                  <a:lnTo>
                    <a:pt x="3070" y="70246"/>
                  </a:lnTo>
                  <a:lnTo>
                    <a:pt x="3622" y="70713"/>
                  </a:lnTo>
                  <a:lnTo>
                    <a:pt x="5320" y="71901"/>
                  </a:lnTo>
                  <a:lnTo>
                    <a:pt x="5427" y="72013"/>
                  </a:lnTo>
                  <a:lnTo>
                    <a:pt x="5546" y="72242"/>
                  </a:lnTo>
                  <a:lnTo>
                    <a:pt x="5634" y="72319"/>
                  </a:lnTo>
                  <a:lnTo>
                    <a:pt x="5750" y="72370"/>
                  </a:lnTo>
                  <a:lnTo>
                    <a:pt x="5885" y="72405"/>
                  </a:lnTo>
                  <a:lnTo>
                    <a:pt x="6186" y="72547"/>
                  </a:lnTo>
                  <a:lnTo>
                    <a:pt x="7012" y="73030"/>
                  </a:lnTo>
                  <a:lnTo>
                    <a:pt x="7522" y="73173"/>
                  </a:lnTo>
                  <a:lnTo>
                    <a:pt x="8034" y="73406"/>
                  </a:lnTo>
                  <a:lnTo>
                    <a:pt x="8547" y="73532"/>
                  </a:lnTo>
                  <a:lnTo>
                    <a:pt x="9059" y="73760"/>
                  </a:lnTo>
                  <a:lnTo>
                    <a:pt x="9572" y="73884"/>
                  </a:lnTo>
                  <a:lnTo>
                    <a:pt x="10085" y="74151"/>
                  </a:lnTo>
                  <a:lnTo>
                    <a:pt x="10427" y="74366"/>
                  </a:lnTo>
                  <a:lnTo>
                    <a:pt x="10598" y="74439"/>
                  </a:lnTo>
                  <a:lnTo>
                    <a:pt x="10940" y="74520"/>
                  </a:lnTo>
                  <a:lnTo>
                    <a:pt x="12659" y="74620"/>
                  </a:lnTo>
                  <a:lnTo>
                    <a:pt x="13729" y="74863"/>
                  </a:lnTo>
                  <a:lnTo>
                    <a:pt x="14742" y="74927"/>
                  </a:lnTo>
                  <a:lnTo>
                    <a:pt x="15995" y="74936"/>
                  </a:lnTo>
                  <a:lnTo>
                    <a:pt x="16529" y="75041"/>
                  </a:lnTo>
                  <a:lnTo>
                    <a:pt x="17090" y="75179"/>
                  </a:lnTo>
                  <a:lnTo>
                    <a:pt x="17782" y="75256"/>
                  </a:lnTo>
                  <a:lnTo>
                    <a:pt x="19067" y="75285"/>
                  </a:lnTo>
                  <a:lnTo>
                    <a:pt x="19604" y="75392"/>
                  </a:lnTo>
                  <a:lnTo>
                    <a:pt x="20166" y="75530"/>
                  </a:lnTo>
                  <a:lnTo>
                    <a:pt x="20859" y="75608"/>
                  </a:lnTo>
                  <a:lnTo>
                    <a:pt x="24522" y="75641"/>
                  </a:lnTo>
                  <a:lnTo>
                    <a:pt x="27599" y="75641"/>
                  </a:lnTo>
                  <a:lnTo>
                    <a:pt x="27858" y="75680"/>
                  </a:lnTo>
                  <a:lnTo>
                    <a:pt x="28551" y="75883"/>
                  </a:lnTo>
                  <a:lnTo>
                    <a:pt x="29778" y="75971"/>
                  </a:lnTo>
                  <a:lnTo>
                    <a:pt x="33365" y="75993"/>
                  </a:lnTo>
                  <a:lnTo>
                    <a:pt x="48034" y="75993"/>
                  </a:lnTo>
                  <a:lnTo>
                    <a:pt x="48718" y="76098"/>
                  </a:lnTo>
                  <a:lnTo>
                    <a:pt x="49401" y="76235"/>
                  </a:lnTo>
                  <a:lnTo>
                    <a:pt x="52136" y="76341"/>
                  </a:lnTo>
                  <a:lnTo>
                    <a:pt x="54188" y="76345"/>
                  </a:lnTo>
                  <a:lnTo>
                    <a:pt x="54871" y="76449"/>
                  </a:lnTo>
                  <a:lnTo>
                    <a:pt x="55555" y="76587"/>
                  </a:lnTo>
                  <a:lnTo>
                    <a:pt x="58974" y="76800"/>
                  </a:lnTo>
                  <a:lnTo>
                    <a:pt x="59658" y="76938"/>
                  </a:lnTo>
                  <a:lnTo>
                    <a:pt x="62120" y="77045"/>
                  </a:lnTo>
                  <a:lnTo>
                    <a:pt x="62977" y="77048"/>
                  </a:lnTo>
                  <a:lnTo>
                    <a:pt x="63621" y="77153"/>
                  </a:lnTo>
                  <a:lnTo>
                    <a:pt x="64287" y="77291"/>
                  </a:lnTo>
                  <a:lnTo>
                    <a:pt x="65303" y="77408"/>
                  </a:lnTo>
                  <a:lnTo>
                    <a:pt x="66736" y="77700"/>
                  </a:lnTo>
                  <a:lnTo>
                    <a:pt x="67910" y="77782"/>
                  </a:lnTo>
                  <a:lnTo>
                    <a:pt x="70801" y="78378"/>
                  </a:lnTo>
                  <a:lnTo>
                    <a:pt x="71132" y="78404"/>
                  </a:lnTo>
                  <a:lnTo>
                    <a:pt x="71652" y="78538"/>
                  </a:lnTo>
                  <a:lnTo>
                    <a:pt x="71870" y="78629"/>
                  </a:lnTo>
                  <a:lnTo>
                    <a:pt x="72417" y="78729"/>
                  </a:lnTo>
                  <a:lnTo>
                    <a:pt x="72722" y="78756"/>
                  </a:lnTo>
                  <a:lnTo>
                    <a:pt x="73213" y="78890"/>
                  </a:lnTo>
                  <a:lnTo>
                    <a:pt x="73424" y="78981"/>
                  </a:lnTo>
                  <a:lnTo>
                    <a:pt x="73962" y="79081"/>
                  </a:lnTo>
                  <a:lnTo>
                    <a:pt x="74581" y="79165"/>
                  </a:lnTo>
                  <a:lnTo>
                    <a:pt x="75570" y="79393"/>
                  </a:lnTo>
                  <a:lnTo>
                    <a:pt x="76528" y="79517"/>
                  </a:lnTo>
                  <a:lnTo>
                    <a:pt x="77255" y="79745"/>
                  </a:lnTo>
                  <a:lnTo>
                    <a:pt x="78493" y="79946"/>
                  </a:lnTo>
                  <a:lnTo>
                    <a:pt x="80118" y="80463"/>
                  </a:lnTo>
                  <a:lnTo>
                    <a:pt x="80584" y="80692"/>
                  </a:lnTo>
                  <a:lnTo>
                    <a:pt x="80845" y="80769"/>
                  </a:lnTo>
                  <a:lnTo>
                    <a:pt x="82414" y="81089"/>
                  </a:lnTo>
                  <a:lnTo>
                    <a:pt x="84004" y="81748"/>
                  </a:lnTo>
                  <a:lnTo>
                    <a:pt x="84648" y="81876"/>
                  </a:lnTo>
                  <a:lnTo>
                    <a:pt x="84978" y="81910"/>
                  </a:lnTo>
                  <a:lnTo>
                    <a:pt x="85498" y="82052"/>
                  </a:lnTo>
                  <a:lnTo>
                    <a:pt x="89360" y="83621"/>
                  </a:lnTo>
                  <a:lnTo>
                    <a:pt x="90932" y="84364"/>
                  </a:lnTo>
                  <a:lnTo>
                    <a:pt x="91627" y="84919"/>
                  </a:lnTo>
                  <a:lnTo>
                    <a:pt x="93450" y="85844"/>
                  </a:lnTo>
                  <a:lnTo>
                    <a:pt x="93753" y="85964"/>
                  </a:lnTo>
                  <a:lnTo>
                    <a:pt x="94241" y="86305"/>
                  </a:lnTo>
                  <a:lnTo>
                    <a:pt x="94451" y="86506"/>
                  </a:lnTo>
                  <a:lnTo>
                    <a:pt x="94989" y="86833"/>
                  </a:lnTo>
                  <a:lnTo>
                    <a:pt x="95990" y="87362"/>
                  </a:lnTo>
                  <a:lnTo>
                    <a:pt x="96793" y="88085"/>
                  </a:lnTo>
                  <a:lnTo>
                    <a:pt x="98046" y="88770"/>
                  </a:lnTo>
                  <a:lnTo>
                    <a:pt x="99484" y="90157"/>
                  </a:lnTo>
                  <a:lnTo>
                    <a:pt x="99999" y="90699"/>
                  </a:lnTo>
                  <a:lnTo>
                    <a:pt x="100512" y="91212"/>
                  </a:lnTo>
                  <a:lnTo>
                    <a:pt x="100911" y="91637"/>
                  </a:lnTo>
                  <a:lnTo>
                    <a:pt x="102150" y="92592"/>
                  </a:lnTo>
                  <a:lnTo>
                    <a:pt x="102288" y="92770"/>
                  </a:lnTo>
                  <a:lnTo>
                    <a:pt x="103598" y="95006"/>
                  </a:lnTo>
                  <a:lnTo>
                    <a:pt x="104388" y="96139"/>
                  </a:lnTo>
                  <a:lnTo>
                    <a:pt x="105160" y="97490"/>
                  </a:lnTo>
                  <a:lnTo>
                    <a:pt x="106326" y="99299"/>
                  </a:lnTo>
                  <a:lnTo>
                    <a:pt x="107056" y="101097"/>
                  </a:lnTo>
                  <a:lnTo>
                    <a:pt x="107478" y="101807"/>
                  </a:lnTo>
                  <a:lnTo>
                    <a:pt x="107802" y="102748"/>
                  </a:lnTo>
                  <a:lnTo>
                    <a:pt x="108026" y="103218"/>
                  </a:lnTo>
                  <a:lnTo>
                    <a:pt x="108835" y="105896"/>
                  </a:lnTo>
                  <a:lnTo>
                    <a:pt x="109054" y="106377"/>
                  </a:lnTo>
                  <a:lnTo>
                    <a:pt x="109479" y="107746"/>
                  </a:lnTo>
                  <a:lnTo>
                    <a:pt x="110043" y="108858"/>
                  </a:lnTo>
                  <a:lnTo>
                    <a:pt x="110661" y="112531"/>
                  </a:lnTo>
                  <a:lnTo>
                    <a:pt x="110889" y="113392"/>
                  </a:lnTo>
                  <a:lnTo>
                    <a:pt x="111165" y="114287"/>
                  </a:lnTo>
                  <a:lnTo>
                    <a:pt x="111334" y="116241"/>
                  </a:lnTo>
                  <a:lnTo>
                    <a:pt x="111687" y="117182"/>
                  </a:lnTo>
                  <a:lnTo>
                    <a:pt x="111794"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3" name="Google Shape;493;p34"/>
            <p:cNvSpPr/>
            <p:nvPr/>
          </p:nvSpPr>
          <p:spPr>
            <a:xfrm>
              <a:off x="1505359159" y="179170609"/>
              <a:ext cx="608807441" cy="43620016"/>
            </a:xfrm>
            <a:custGeom>
              <a:avLst/>
              <a:gdLst/>
              <a:ahLst/>
              <a:cxnLst/>
              <a:rect l="l" t="t" r="r" b="b"/>
              <a:pathLst>
                <a:path w="120000" h="120000" extrusionOk="0">
                  <a:moveTo>
                    <a:pt x="0" y="15000"/>
                  </a:moveTo>
                  <a:lnTo>
                    <a:pt x="0" y="2086"/>
                  </a:lnTo>
                  <a:lnTo>
                    <a:pt x="66" y="1390"/>
                  </a:lnTo>
                  <a:lnTo>
                    <a:pt x="513" y="183"/>
                  </a:lnTo>
                  <a:lnTo>
                    <a:pt x="608" y="1788"/>
                  </a:lnTo>
                  <a:lnTo>
                    <a:pt x="737" y="4526"/>
                  </a:lnTo>
                  <a:lnTo>
                    <a:pt x="889" y="8017"/>
                  </a:lnTo>
                  <a:lnTo>
                    <a:pt x="990" y="8679"/>
                  </a:lnTo>
                  <a:lnTo>
                    <a:pt x="1058" y="7453"/>
                  </a:lnTo>
                  <a:lnTo>
                    <a:pt x="1103" y="4968"/>
                  </a:lnTo>
                  <a:lnTo>
                    <a:pt x="1200" y="4978"/>
                  </a:lnTo>
                  <a:lnTo>
                    <a:pt x="1330" y="6651"/>
                  </a:lnTo>
                  <a:lnTo>
                    <a:pt x="1484" y="9435"/>
                  </a:lnTo>
                  <a:lnTo>
                    <a:pt x="1652" y="9623"/>
                  </a:lnTo>
                  <a:lnTo>
                    <a:pt x="1831" y="8082"/>
                  </a:lnTo>
                  <a:lnTo>
                    <a:pt x="2017" y="5388"/>
                  </a:lnTo>
                  <a:lnTo>
                    <a:pt x="2400" y="2395"/>
                  </a:lnTo>
                  <a:lnTo>
                    <a:pt x="3583" y="211"/>
                  </a:lnTo>
                  <a:lnTo>
                    <a:pt x="3781" y="141"/>
                  </a:lnTo>
                  <a:lnTo>
                    <a:pt x="3980" y="1760"/>
                  </a:lnTo>
                  <a:lnTo>
                    <a:pt x="4179" y="4506"/>
                  </a:lnTo>
                  <a:lnTo>
                    <a:pt x="4378" y="8004"/>
                  </a:lnTo>
                  <a:lnTo>
                    <a:pt x="4577" y="10337"/>
                  </a:lnTo>
                  <a:lnTo>
                    <a:pt x="4975" y="12927"/>
                  </a:lnTo>
                  <a:lnTo>
                    <a:pt x="8524" y="14993"/>
                  </a:lnTo>
                  <a:lnTo>
                    <a:pt x="16824" y="15000"/>
                  </a:lnTo>
                  <a:lnTo>
                    <a:pt x="17120" y="13333"/>
                  </a:lnTo>
                  <a:lnTo>
                    <a:pt x="17449" y="10555"/>
                  </a:lnTo>
                  <a:lnTo>
                    <a:pt x="17802" y="7038"/>
                  </a:lnTo>
                  <a:lnTo>
                    <a:pt x="18103" y="4691"/>
                  </a:lnTo>
                  <a:lnTo>
                    <a:pt x="18911" y="1390"/>
                  </a:lnTo>
                  <a:lnTo>
                    <a:pt x="22493" y="11"/>
                  </a:lnTo>
                  <a:lnTo>
                    <a:pt x="32040" y="0"/>
                  </a:lnTo>
                  <a:lnTo>
                    <a:pt x="32437" y="1667"/>
                  </a:lnTo>
                  <a:lnTo>
                    <a:pt x="32835" y="4444"/>
                  </a:lnTo>
                  <a:lnTo>
                    <a:pt x="33233" y="7963"/>
                  </a:lnTo>
                  <a:lnTo>
                    <a:pt x="33631" y="8642"/>
                  </a:lnTo>
                  <a:lnTo>
                    <a:pt x="34892" y="4968"/>
                  </a:lnTo>
                  <a:lnTo>
                    <a:pt x="35400" y="6645"/>
                  </a:lnTo>
                  <a:lnTo>
                    <a:pt x="35938" y="9431"/>
                  </a:lnTo>
                  <a:lnTo>
                    <a:pt x="36890" y="12524"/>
                  </a:lnTo>
                  <a:lnTo>
                    <a:pt x="40604" y="14904"/>
                  </a:lnTo>
                  <a:lnTo>
                    <a:pt x="44289" y="14996"/>
                  </a:lnTo>
                  <a:lnTo>
                    <a:pt x="44783" y="16664"/>
                  </a:lnTo>
                  <a:lnTo>
                    <a:pt x="45245" y="19443"/>
                  </a:lnTo>
                  <a:lnTo>
                    <a:pt x="45685" y="22962"/>
                  </a:lnTo>
                  <a:lnTo>
                    <a:pt x="46112" y="25307"/>
                  </a:lnTo>
                  <a:lnTo>
                    <a:pt x="47412" y="28609"/>
                  </a:lnTo>
                  <a:lnTo>
                    <a:pt x="50885" y="29918"/>
                  </a:lnTo>
                  <a:lnTo>
                    <a:pt x="54575" y="31663"/>
                  </a:lnTo>
                  <a:lnTo>
                    <a:pt x="55090" y="34441"/>
                  </a:lnTo>
                  <a:lnTo>
                    <a:pt x="55632" y="37962"/>
                  </a:lnTo>
                  <a:lnTo>
                    <a:pt x="56126" y="40307"/>
                  </a:lnTo>
                  <a:lnTo>
                    <a:pt x="57029" y="42914"/>
                  </a:lnTo>
                  <a:lnTo>
                    <a:pt x="57455" y="45276"/>
                  </a:lnTo>
                  <a:lnTo>
                    <a:pt x="57872" y="48516"/>
                  </a:lnTo>
                  <a:lnTo>
                    <a:pt x="58283" y="52344"/>
                  </a:lnTo>
                  <a:lnTo>
                    <a:pt x="58755" y="54896"/>
                  </a:lnTo>
                  <a:lnTo>
                    <a:pt x="60305" y="58487"/>
                  </a:lnTo>
                  <a:lnTo>
                    <a:pt x="63744" y="59910"/>
                  </a:lnTo>
                  <a:lnTo>
                    <a:pt x="64188" y="59940"/>
                  </a:lnTo>
                  <a:lnTo>
                    <a:pt x="64616" y="61626"/>
                  </a:lnTo>
                  <a:lnTo>
                    <a:pt x="65034" y="64416"/>
                  </a:lnTo>
                  <a:lnTo>
                    <a:pt x="65445" y="67944"/>
                  </a:lnTo>
                  <a:lnTo>
                    <a:pt x="65919" y="70296"/>
                  </a:lnTo>
                  <a:lnTo>
                    <a:pt x="67469" y="73605"/>
                  </a:lnTo>
                  <a:lnTo>
                    <a:pt x="70099" y="76543"/>
                  </a:lnTo>
                  <a:lnTo>
                    <a:pt x="70613" y="79361"/>
                  </a:lnTo>
                  <a:lnTo>
                    <a:pt x="71155" y="82907"/>
                  </a:lnTo>
                  <a:lnTo>
                    <a:pt x="71649" y="85271"/>
                  </a:lnTo>
                  <a:lnTo>
                    <a:pt x="72977" y="88598"/>
                  </a:lnTo>
                  <a:lnTo>
                    <a:pt x="74278" y="91250"/>
                  </a:lnTo>
                  <a:lnTo>
                    <a:pt x="74792" y="94167"/>
                  </a:lnTo>
                  <a:lnTo>
                    <a:pt x="75334" y="97776"/>
                  </a:lnTo>
                  <a:lnTo>
                    <a:pt x="75828" y="100183"/>
                  </a:lnTo>
                  <a:lnTo>
                    <a:pt x="77156" y="103571"/>
                  </a:lnTo>
                  <a:lnTo>
                    <a:pt x="80860" y="104961"/>
                  </a:lnTo>
                  <a:lnTo>
                    <a:pt x="85763" y="104998"/>
                  </a:lnTo>
                  <a:lnTo>
                    <a:pt x="86164" y="106664"/>
                  </a:lnTo>
                  <a:lnTo>
                    <a:pt x="86563" y="109442"/>
                  </a:lnTo>
                  <a:lnTo>
                    <a:pt x="86962" y="112961"/>
                  </a:lnTo>
                  <a:lnTo>
                    <a:pt x="87361" y="115306"/>
                  </a:lnTo>
                  <a:lnTo>
                    <a:pt x="88556" y="118607"/>
                  </a:lnTo>
                  <a:lnTo>
                    <a:pt x="92139" y="119961"/>
                  </a:lnTo>
                  <a:lnTo>
                    <a:pt x="96517" y="119998"/>
                  </a:lnTo>
                  <a:lnTo>
                    <a:pt x="96915" y="118332"/>
                  </a:lnTo>
                  <a:lnTo>
                    <a:pt x="97313" y="115553"/>
                  </a:lnTo>
                  <a:lnTo>
                    <a:pt x="97711" y="112034"/>
                  </a:lnTo>
                  <a:lnTo>
                    <a:pt x="98109" y="109689"/>
                  </a:lnTo>
                  <a:lnTo>
                    <a:pt x="98905" y="107084"/>
                  </a:lnTo>
                  <a:lnTo>
                    <a:pt x="99701" y="110369"/>
                  </a:lnTo>
                  <a:lnTo>
                    <a:pt x="100099" y="113578"/>
                  </a:lnTo>
                  <a:lnTo>
                    <a:pt x="100895" y="117144"/>
                  </a:lnTo>
                  <a:lnTo>
                    <a:pt x="104303" y="119947"/>
                  </a:lnTo>
                  <a:lnTo>
                    <a:pt x="104692" y="118298"/>
                  </a:lnTo>
                  <a:lnTo>
                    <a:pt x="105085" y="115531"/>
                  </a:lnTo>
                  <a:lnTo>
                    <a:pt x="105479" y="112019"/>
                  </a:lnTo>
                  <a:lnTo>
                    <a:pt x="105809" y="109679"/>
                  </a:lnTo>
                  <a:lnTo>
                    <a:pt x="106655" y="106385"/>
                  </a:lnTo>
                  <a:lnTo>
                    <a:pt x="108165" y="105181"/>
                  </a:lnTo>
                  <a:lnTo>
                    <a:pt x="108461" y="106787"/>
                  </a:lnTo>
                  <a:lnTo>
                    <a:pt x="108792" y="109523"/>
                  </a:lnTo>
                  <a:lnTo>
                    <a:pt x="109144" y="113015"/>
                  </a:lnTo>
                  <a:lnTo>
                    <a:pt x="109446" y="115342"/>
                  </a:lnTo>
                  <a:lnTo>
                    <a:pt x="110254" y="118619"/>
                  </a:lnTo>
                  <a:lnTo>
                    <a:pt x="110936" y="119385"/>
                  </a:lnTo>
                  <a:lnTo>
                    <a:pt x="111237" y="117922"/>
                  </a:lnTo>
                  <a:lnTo>
                    <a:pt x="111505" y="115281"/>
                  </a:lnTo>
                  <a:lnTo>
                    <a:pt x="111749" y="111853"/>
                  </a:lnTo>
                  <a:lnTo>
                    <a:pt x="111979" y="109568"/>
                  </a:lnTo>
                  <a:lnTo>
                    <a:pt x="112618" y="106351"/>
                  </a:lnTo>
                  <a:lnTo>
                    <a:pt x="115339" y="105013"/>
                  </a:lnTo>
                  <a:lnTo>
                    <a:pt x="115566" y="106676"/>
                  </a:lnTo>
                  <a:lnTo>
                    <a:pt x="115783" y="109449"/>
                  </a:lnTo>
                  <a:lnTo>
                    <a:pt x="115995" y="112966"/>
                  </a:lnTo>
                  <a:lnTo>
                    <a:pt x="116202" y="113643"/>
                  </a:lnTo>
                  <a:lnTo>
                    <a:pt x="116406" y="112427"/>
                  </a:lnTo>
                  <a:lnTo>
                    <a:pt x="116609" y="109951"/>
                  </a:lnTo>
                  <a:lnTo>
                    <a:pt x="116810" y="109966"/>
                  </a:lnTo>
                  <a:lnTo>
                    <a:pt x="117011" y="111644"/>
                  </a:lnTo>
                  <a:lnTo>
                    <a:pt x="117493" y="118348"/>
                  </a:lnTo>
                  <a:lnTo>
                    <a:pt x="117599" y="117231"/>
                  </a:lnTo>
                  <a:lnTo>
                    <a:pt x="117736" y="114819"/>
                  </a:lnTo>
                  <a:lnTo>
                    <a:pt x="117893" y="111547"/>
                  </a:lnTo>
                  <a:lnTo>
                    <a:pt x="118065" y="109363"/>
                  </a:lnTo>
                  <a:lnTo>
                    <a:pt x="118639" y="105861"/>
                  </a:lnTo>
                  <a:lnTo>
                    <a:pt x="118695" y="105572"/>
                  </a:lnTo>
                  <a:lnTo>
                    <a:pt x="118732" y="103714"/>
                  </a:lnTo>
                  <a:lnTo>
                    <a:pt x="118756" y="100808"/>
                  </a:lnTo>
                  <a:lnTo>
                    <a:pt x="118773" y="97205"/>
                  </a:lnTo>
                  <a:lnTo>
                    <a:pt x="118850" y="94803"/>
                  </a:lnTo>
                  <a:lnTo>
                    <a:pt x="118968" y="93201"/>
                  </a:lnTo>
                  <a:lnTo>
                    <a:pt x="119402" y="89999"/>
                  </a:lnTo>
                  <a:lnTo>
                    <a:pt x="119916" y="89997"/>
                  </a:lnTo>
                  <a:lnTo>
                    <a:pt x="119944" y="88331"/>
                  </a:lnTo>
                  <a:lnTo>
                    <a:pt x="119963" y="85554"/>
                  </a:lnTo>
                  <a:lnTo>
                    <a:pt x="119999" y="74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4" name="Google Shape;494;p34"/>
            <p:cNvSpPr/>
            <p:nvPr/>
          </p:nvSpPr>
          <p:spPr>
            <a:xfrm>
              <a:off x="1532619073" y="391813841"/>
              <a:ext cx="533085233" cy="38100882"/>
            </a:xfrm>
            <a:custGeom>
              <a:avLst/>
              <a:gdLst/>
              <a:ahLst/>
              <a:cxnLst/>
              <a:rect l="l" t="t" r="r" b="b"/>
              <a:pathLst>
                <a:path w="120000" h="120000" extrusionOk="0">
                  <a:moveTo>
                    <a:pt x="0" y="0"/>
                  </a:moveTo>
                  <a:lnTo>
                    <a:pt x="361" y="0"/>
                  </a:lnTo>
                  <a:lnTo>
                    <a:pt x="468" y="1907"/>
                  </a:lnTo>
                  <a:lnTo>
                    <a:pt x="539" y="5088"/>
                  </a:lnTo>
                  <a:lnTo>
                    <a:pt x="587" y="9117"/>
                  </a:lnTo>
                  <a:lnTo>
                    <a:pt x="694" y="11801"/>
                  </a:lnTo>
                  <a:lnTo>
                    <a:pt x="841" y="13592"/>
                  </a:lnTo>
                  <a:lnTo>
                    <a:pt x="1207" y="15582"/>
                  </a:lnTo>
                  <a:lnTo>
                    <a:pt x="4773" y="17173"/>
                  </a:lnTo>
                  <a:lnTo>
                    <a:pt x="6725" y="17173"/>
                  </a:lnTo>
                  <a:lnTo>
                    <a:pt x="7059" y="19080"/>
                  </a:lnTo>
                  <a:lnTo>
                    <a:pt x="7357" y="22261"/>
                  </a:lnTo>
                  <a:lnTo>
                    <a:pt x="7632" y="26290"/>
                  </a:lnTo>
                  <a:lnTo>
                    <a:pt x="7891" y="28975"/>
                  </a:lnTo>
                  <a:lnTo>
                    <a:pt x="8381" y="31957"/>
                  </a:lnTo>
                  <a:lnTo>
                    <a:pt x="8693" y="30846"/>
                  </a:lnTo>
                  <a:lnTo>
                    <a:pt x="9053" y="28196"/>
                  </a:lnTo>
                  <a:lnTo>
                    <a:pt x="9444" y="24521"/>
                  </a:lnTo>
                  <a:lnTo>
                    <a:pt x="9857" y="22073"/>
                  </a:lnTo>
                  <a:lnTo>
                    <a:pt x="11161" y="18625"/>
                  </a:lnTo>
                  <a:lnTo>
                    <a:pt x="14548" y="17228"/>
                  </a:lnTo>
                  <a:lnTo>
                    <a:pt x="43380" y="17173"/>
                  </a:lnTo>
                  <a:lnTo>
                    <a:pt x="43844" y="19080"/>
                  </a:lnTo>
                  <a:lnTo>
                    <a:pt x="44305" y="22261"/>
                  </a:lnTo>
                  <a:lnTo>
                    <a:pt x="44764" y="26290"/>
                  </a:lnTo>
                  <a:lnTo>
                    <a:pt x="45221" y="28975"/>
                  </a:lnTo>
                  <a:lnTo>
                    <a:pt x="46133" y="31957"/>
                  </a:lnTo>
                  <a:lnTo>
                    <a:pt x="49786" y="34205"/>
                  </a:lnTo>
                  <a:lnTo>
                    <a:pt x="60816" y="34346"/>
                  </a:lnTo>
                  <a:lnTo>
                    <a:pt x="61377" y="36253"/>
                  </a:lnTo>
                  <a:lnTo>
                    <a:pt x="61903" y="39432"/>
                  </a:lnTo>
                  <a:lnTo>
                    <a:pt x="62405" y="43461"/>
                  </a:lnTo>
                  <a:lnTo>
                    <a:pt x="62891" y="46148"/>
                  </a:lnTo>
                  <a:lnTo>
                    <a:pt x="63835" y="49130"/>
                  </a:lnTo>
                  <a:lnTo>
                    <a:pt x="67498" y="51425"/>
                  </a:lnTo>
                  <a:lnTo>
                    <a:pt x="76815" y="51517"/>
                  </a:lnTo>
                  <a:lnTo>
                    <a:pt x="77271" y="53425"/>
                  </a:lnTo>
                  <a:lnTo>
                    <a:pt x="77726" y="56605"/>
                  </a:lnTo>
                  <a:lnTo>
                    <a:pt x="78181" y="60634"/>
                  </a:lnTo>
                  <a:lnTo>
                    <a:pt x="78711" y="63319"/>
                  </a:lnTo>
                  <a:lnTo>
                    <a:pt x="79907" y="66301"/>
                  </a:lnTo>
                  <a:lnTo>
                    <a:pt x="83390" y="68550"/>
                  </a:lnTo>
                  <a:lnTo>
                    <a:pt x="90446" y="68690"/>
                  </a:lnTo>
                  <a:lnTo>
                    <a:pt x="90903" y="70598"/>
                  </a:lnTo>
                  <a:lnTo>
                    <a:pt x="91359" y="73776"/>
                  </a:lnTo>
                  <a:lnTo>
                    <a:pt x="91815" y="77805"/>
                  </a:lnTo>
                  <a:lnTo>
                    <a:pt x="92270" y="80492"/>
                  </a:lnTo>
                  <a:lnTo>
                    <a:pt x="93181" y="83475"/>
                  </a:lnTo>
                  <a:lnTo>
                    <a:pt x="96818" y="85769"/>
                  </a:lnTo>
                  <a:lnTo>
                    <a:pt x="107847" y="85863"/>
                  </a:lnTo>
                  <a:lnTo>
                    <a:pt x="108186" y="87771"/>
                  </a:lnTo>
                  <a:lnTo>
                    <a:pt x="108563" y="90950"/>
                  </a:lnTo>
                  <a:lnTo>
                    <a:pt x="108966" y="94978"/>
                  </a:lnTo>
                  <a:lnTo>
                    <a:pt x="109311" y="97665"/>
                  </a:lnTo>
                  <a:lnTo>
                    <a:pt x="109895" y="100648"/>
                  </a:lnTo>
                  <a:lnTo>
                    <a:pt x="113630" y="103023"/>
                  </a:lnTo>
                  <a:lnTo>
                    <a:pt x="116456" y="103034"/>
                  </a:lnTo>
                  <a:lnTo>
                    <a:pt x="116576" y="104942"/>
                  </a:lnTo>
                  <a:lnTo>
                    <a:pt x="116732" y="108123"/>
                  </a:lnTo>
                  <a:lnTo>
                    <a:pt x="116912" y="112151"/>
                  </a:lnTo>
                  <a:lnTo>
                    <a:pt x="117108" y="114836"/>
                  </a:lnTo>
                  <a:lnTo>
                    <a:pt x="117527" y="117821"/>
                  </a:lnTo>
                  <a:lnTo>
                    <a:pt x="118504" y="119998"/>
                  </a:lnTo>
                  <a:lnTo>
                    <a:pt x="118623" y="118159"/>
                  </a:lnTo>
                  <a:lnTo>
                    <a:pt x="118779" y="115026"/>
                  </a:lnTo>
                  <a:lnTo>
                    <a:pt x="119211" y="105403"/>
                  </a:lnTo>
                  <a:lnTo>
                    <a:pt x="119472" y="104088"/>
                  </a:lnTo>
                  <a:lnTo>
                    <a:pt x="119999" y="103034"/>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5" name="Google Shape;495;p34"/>
            <p:cNvSpPr/>
            <p:nvPr/>
          </p:nvSpPr>
          <p:spPr>
            <a:xfrm>
              <a:off x="1532619073" y="713510520"/>
              <a:ext cx="424045033" cy="32709362"/>
            </a:xfrm>
            <a:custGeom>
              <a:avLst/>
              <a:gdLst/>
              <a:ahLst/>
              <a:cxnLst/>
              <a:rect l="l" t="t" r="r" b="b"/>
              <a:pathLst>
                <a:path w="120000" h="120000" extrusionOk="0">
                  <a:moveTo>
                    <a:pt x="0" y="119997"/>
                  </a:moveTo>
                  <a:lnTo>
                    <a:pt x="6740" y="119997"/>
                  </a:lnTo>
                  <a:lnTo>
                    <a:pt x="7255" y="117773"/>
                  </a:lnTo>
                  <a:lnTo>
                    <a:pt x="7789" y="114070"/>
                  </a:lnTo>
                  <a:lnTo>
                    <a:pt x="8335" y="109377"/>
                  </a:lnTo>
                  <a:lnTo>
                    <a:pt x="8795" y="106250"/>
                  </a:lnTo>
                  <a:lnTo>
                    <a:pt x="9559" y="102776"/>
                  </a:lnTo>
                  <a:lnTo>
                    <a:pt x="13167" y="100157"/>
                  </a:lnTo>
                  <a:lnTo>
                    <a:pt x="19428" y="99996"/>
                  </a:lnTo>
                  <a:lnTo>
                    <a:pt x="20095" y="97774"/>
                  </a:lnTo>
                  <a:lnTo>
                    <a:pt x="20825" y="94069"/>
                  </a:lnTo>
                  <a:lnTo>
                    <a:pt x="21597" y="89376"/>
                  </a:lnTo>
                  <a:lnTo>
                    <a:pt x="22303" y="86246"/>
                  </a:lnTo>
                  <a:lnTo>
                    <a:pt x="23595" y="82772"/>
                  </a:lnTo>
                  <a:lnTo>
                    <a:pt x="26809" y="80357"/>
                  </a:lnTo>
                  <a:lnTo>
                    <a:pt x="30299" y="77817"/>
                  </a:lnTo>
                  <a:lnTo>
                    <a:pt x="31056" y="74096"/>
                  </a:lnTo>
                  <a:lnTo>
                    <a:pt x="31847" y="69394"/>
                  </a:lnTo>
                  <a:lnTo>
                    <a:pt x="32564" y="66258"/>
                  </a:lnTo>
                  <a:lnTo>
                    <a:pt x="33870" y="62775"/>
                  </a:lnTo>
                  <a:lnTo>
                    <a:pt x="37518" y="60356"/>
                  </a:lnTo>
                  <a:lnTo>
                    <a:pt x="41134" y="57813"/>
                  </a:lnTo>
                  <a:lnTo>
                    <a:pt x="41804" y="54092"/>
                  </a:lnTo>
                  <a:lnTo>
                    <a:pt x="42440" y="49391"/>
                  </a:lnTo>
                  <a:lnTo>
                    <a:pt x="43150" y="46254"/>
                  </a:lnTo>
                  <a:lnTo>
                    <a:pt x="44702" y="42771"/>
                  </a:lnTo>
                  <a:lnTo>
                    <a:pt x="47930" y="40536"/>
                  </a:lnTo>
                  <a:lnTo>
                    <a:pt x="51551" y="40058"/>
                  </a:lnTo>
                  <a:lnTo>
                    <a:pt x="52272" y="37809"/>
                  </a:lnTo>
                  <a:lnTo>
                    <a:pt x="52943" y="34089"/>
                  </a:lnTo>
                  <a:lnTo>
                    <a:pt x="53581" y="29387"/>
                  </a:lnTo>
                  <a:lnTo>
                    <a:pt x="54292" y="26251"/>
                  </a:lnTo>
                  <a:lnTo>
                    <a:pt x="55844" y="22767"/>
                  </a:lnTo>
                  <a:lnTo>
                    <a:pt x="59168" y="20532"/>
                  </a:lnTo>
                  <a:lnTo>
                    <a:pt x="67749" y="19988"/>
                  </a:lnTo>
                  <a:lnTo>
                    <a:pt x="68499" y="17763"/>
                  </a:lnTo>
                  <a:lnTo>
                    <a:pt x="69190" y="14056"/>
                  </a:lnTo>
                  <a:lnTo>
                    <a:pt x="69841" y="9365"/>
                  </a:lnTo>
                  <a:lnTo>
                    <a:pt x="70560" y="6236"/>
                  </a:lnTo>
                  <a:lnTo>
                    <a:pt x="72122" y="2759"/>
                  </a:lnTo>
                  <a:lnTo>
                    <a:pt x="75623" y="344"/>
                  </a:lnTo>
                  <a:lnTo>
                    <a:pt x="80984" y="0"/>
                  </a:lnTo>
                  <a:lnTo>
                    <a:pt x="81704" y="2215"/>
                  </a:lnTo>
                  <a:lnTo>
                    <a:pt x="82469" y="5915"/>
                  </a:lnTo>
                  <a:lnTo>
                    <a:pt x="83265" y="10604"/>
                  </a:lnTo>
                  <a:lnTo>
                    <a:pt x="83986" y="13729"/>
                  </a:lnTo>
                  <a:lnTo>
                    <a:pt x="85295" y="17201"/>
                  </a:lnTo>
                  <a:lnTo>
                    <a:pt x="87103" y="19159"/>
                  </a:lnTo>
                  <a:lnTo>
                    <a:pt x="87783" y="17210"/>
                  </a:lnTo>
                  <a:lnTo>
                    <a:pt x="88522" y="13689"/>
                  </a:lnTo>
                  <a:lnTo>
                    <a:pt x="89300" y="9119"/>
                  </a:lnTo>
                  <a:lnTo>
                    <a:pt x="90009" y="6072"/>
                  </a:lnTo>
                  <a:lnTo>
                    <a:pt x="91305" y="2688"/>
                  </a:lnTo>
                  <a:lnTo>
                    <a:pt x="94846" y="215"/>
                  </a:lnTo>
                  <a:lnTo>
                    <a:pt x="98284" y="0"/>
                  </a:lnTo>
                  <a:lnTo>
                    <a:pt x="98856" y="2215"/>
                  </a:lnTo>
                  <a:lnTo>
                    <a:pt x="99428" y="5915"/>
                  </a:lnTo>
                  <a:lnTo>
                    <a:pt x="99999" y="10604"/>
                  </a:lnTo>
                  <a:lnTo>
                    <a:pt x="100571" y="13729"/>
                  </a:lnTo>
                  <a:lnTo>
                    <a:pt x="101714" y="17201"/>
                  </a:lnTo>
                  <a:lnTo>
                    <a:pt x="105142" y="19737"/>
                  </a:lnTo>
                  <a:lnTo>
                    <a:pt x="115558" y="19981"/>
                  </a:lnTo>
                  <a:lnTo>
                    <a:pt x="115991" y="22205"/>
                  </a:lnTo>
                  <a:lnTo>
                    <a:pt x="116374" y="25908"/>
                  </a:lnTo>
                  <a:lnTo>
                    <a:pt x="116726" y="30601"/>
                  </a:lnTo>
                  <a:lnTo>
                    <a:pt x="117055" y="33728"/>
                  </a:lnTo>
                  <a:lnTo>
                    <a:pt x="117675" y="37205"/>
                  </a:lnTo>
                  <a:lnTo>
                    <a:pt x="119999" y="39985"/>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6" name="Google Shape;496;p34"/>
            <p:cNvSpPr/>
            <p:nvPr/>
          </p:nvSpPr>
          <p:spPr>
            <a:xfrm>
              <a:off x="1456896824" y="871690798"/>
              <a:ext cx="657269735" cy="54458007"/>
            </a:xfrm>
            <a:custGeom>
              <a:avLst/>
              <a:gdLst/>
              <a:ahLst/>
              <a:cxnLst/>
              <a:rect l="l" t="t" r="r" b="b"/>
              <a:pathLst>
                <a:path w="120000" h="120000" extrusionOk="0">
                  <a:moveTo>
                    <a:pt x="0" y="119998"/>
                  </a:moveTo>
                  <a:lnTo>
                    <a:pt x="3773" y="119998"/>
                  </a:lnTo>
                  <a:lnTo>
                    <a:pt x="4462" y="116438"/>
                  </a:lnTo>
                  <a:lnTo>
                    <a:pt x="4818" y="113619"/>
                  </a:lnTo>
                  <a:lnTo>
                    <a:pt x="5377" y="110488"/>
                  </a:lnTo>
                  <a:lnTo>
                    <a:pt x="6934" y="108313"/>
                  </a:lnTo>
                  <a:lnTo>
                    <a:pt x="8321" y="106745"/>
                  </a:lnTo>
                  <a:lnTo>
                    <a:pt x="8742" y="104488"/>
                  </a:lnTo>
                  <a:lnTo>
                    <a:pt x="9146" y="101649"/>
                  </a:lnTo>
                  <a:lnTo>
                    <a:pt x="9538" y="101089"/>
                  </a:lnTo>
                  <a:lnTo>
                    <a:pt x="10738" y="104011"/>
                  </a:lnTo>
                  <a:lnTo>
                    <a:pt x="11715" y="100434"/>
                  </a:lnTo>
                  <a:lnTo>
                    <a:pt x="13465" y="96851"/>
                  </a:lnTo>
                  <a:lnTo>
                    <a:pt x="17154" y="96019"/>
                  </a:lnTo>
                  <a:lnTo>
                    <a:pt x="18253" y="94656"/>
                  </a:lnTo>
                  <a:lnTo>
                    <a:pt x="18805" y="92423"/>
                  </a:lnTo>
                  <a:lnTo>
                    <a:pt x="19357" y="89600"/>
                  </a:lnTo>
                  <a:lnTo>
                    <a:pt x="20461" y="86463"/>
                  </a:lnTo>
                  <a:lnTo>
                    <a:pt x="23942" y="84174"/>
                  </a:lnTo>
                  <a:lnTo>
                    <a:pt x="25264" y="82717"/>
                  </a:lnTo>
                  <a:lnTo>
                    <a:pt x="25875" y="80459"/>
                  </a:lnTo>
                  <a:lnTo>
                    <a:pt x="26466" y="77620"/>
                  </a:lnTo>
                  <a:lnTo>
                    <a:pt x="27779" y="74464"/>
                  </a:lnTo>
                  <a:lnTo>
                    <a:pt x="30973" y="70937"/>
                  </a:lnTo>
                  <a:lnTo>
                    <a:pt x="31647" y="68602"/>
                  </a:lnTo>
                  <a:lnTo>
                    <a:pt x="32342" y="65709"/>
                  </a:lnTo>
                  <a:lnTo>
                    <a:pt x="33770" y="62496"/>
                  </a:lnTo>
                  <a:lnTo>
                    <a:pt x="37044" y="58928"/>
                  </a:lnTo>
                  <a:lnTo>
                    <a:pt x="37722" y="56591"/>
                  </a:lnTo>
                  <a:lnTo>
                    <a:pt x="38420" y="53697"/>
                  </a:lnTo>
                  <a:lnTo>
                    <a:pt x="39850" y="50482"/>
                  </a:lnTo>
                  <a:lnTo>
                    <a:pt x="43506" y="48249"/>
                  </a:lnTo>
                  <a:lnTo>
                    <a:pt x="45715" y="46676"/>
                  </a:lnTo>
                  <a:lnTo>
                    <a:pt x="46452" y="44417"/>
                  </a:lnTo>
                  <a:lnTo>
                    <a:pt x="47189" y="41577"/>
                  </a:lnTo>
                  <a:lnTo>
                    <a:pt x="48663" y="38420"/>
                  </a:lnTo>
                  <a:lnTo>
                    <a:pt x="52288" y="36229"/>
                  </a:lnTo>
                  <a:lnTo>
                    <a:pt x="54182" y="34660"/>
                  </a:lnTo>
                  <a:lnTo>
                    <a:pt x="54861" y="32402"/>
                  </a:lnTo>
                  <a:lnTo>
                    <a:pt x="55560" y="29562"/>
                  </a:lnTo>
                  <a:lnTo>
                    <a:pt x="56992" y="26405"/>
                  </a:lnTo>
                  <a:lnTo>
                    <a:pt x="60649" y="24214"/>
                  </a:lnTo>
                  <a:lnTo>
                    <a:pt x="68279" y="23885"/>
                  </a:lnTo>
                  <a:lnTo>
                    <a:pt x="69711" y="20323"/>
                  </a:lnTo>
                  <a:lnTo>
                    <a:pt x="70437" y="17505"/>
                  </a:lnTo>
                  <a:lnTo>
                    <a:pt x="71735" y="14373"/>
                  </a:lnTo>
                  <a:lnTo>
                    <a:pt x="75193" y="12087"/>
                  </a:lnTo>
                  <a:lnTo>
                    <a:pt x="96304" y="11866"/>
                  </a:lnTo>
                  <a:lnTo>
                    <a:pt x="97200" y="8306"/>
                  </a:lnTo>
                  <a:lnTo>
                    <a:pt x="97611" y="5489"/>
                  </a:lnTo>
                  <a:lnTo>
                    <a:pt x="98395" y="2357"/>
                  </a:lnTo>
                  <a:lnTo>
                    <a:pt x="101305" y="0"/>
                  </a:lnTo>
                  <a:lnTo>
                    <a:pt x="102187" y="3478"/>
                  </a:lnTo>
                  <a:lnTo>
                    <a:pt x="102595" y="6273"/>
                  </a:lnTo>
                  <a:lnTo>
                    <a:pt x="103375" y="9381"/>
                  </a:lnTo>
                  <a:lnTo>
                    <a:pt x="107096" y="11823"/>
                  </a:lnTo>
                  <a:lnTo>
                    <a:pt x="119999" y="11866"/>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7" name="Google Shape;497;p34"/>
            <p:cNvSpPr/>
            <p:nvPr/>
          </p:nvSpPr>
          <p:spPr>
            <a:xfrm>
              <a:off x="1481127821" y="1057005088"/>
              <a:ext cx="660298736" cy="32714858"/>
            </a:xfrm>
            <a:custGeom>
              <a:avLst/>
              <a:gdLst/>
              <a:ahLst/>
              <a:cxnLst/>
              <a:rect l="l" t="t" r="r" b="b"/>
              <a:pathLst>
                <a:path w="120000" h="120000" extrusionOk="0">
                  <a:moveTo>
                    <a:pt x="0" y="119997"/>
                  </a:moveTo>
                  <a:lnTo>
                    <a:pt x="6506" y="119997"/>
                  </a:lnTo>
                  <a:lnTo>
                    <a:pt x="6845" y="117775"/>
                  </a:lnTo>
                  <a:lnTo>
                    <a:pt x="7193" y="114073"/>
                  </a:lnTo>
                  <a:lnTo>
                    <a:pt x="7547" y="109381"/>
                  </a:lnTo>
                  <a:lnTo>
                    <a:pt x="7906" y="106252"/>
                  </a:lnTo>
                  <a:lnTo>
                    <a:pt x="8631" y="102779"/>
                  </a:lnTo>
                  <a:lnTo>
                    <a:pt x="11995" y="100107"/>
                  </a:lnTo>
                  <a:lnTo>
                    <a:pt x="12400" y="100071"/>
                  </a:lnTo>
                  <a:lnTo>
                    <a:pt x="12793" y="97824"/>
                  </a:lnTo>
                  <a:lnTo>
                    <a:pt x="13177" y="94104"/>
                  </a:lnTo>
                  <a:lnTo>
                    <a:pt x="13555" y="89401"/>
                  </a:lnTo>
                  <a:lnTo>
                    <a:pt x="13991" y="86268"/>
                  </a:lnTo>
                  <a:lnTo>
                    <a:pt x="14964" y="82785"/>
                  </a:lnTo>
                  <a:lnTo>
                    <a:pt x="16251" y="80823"/>
                  </a:lnTo>
                  <a:lnTo>
                    <a:pt x="16706" y="78328"/>
                  </a:lnTo>
                  <a:lnTo>
                    <a:pt x="17192" y="74440"/>
                  </a:lnTo>
                  <a:lnTo>
                    <a:pt x="17700" y="69627"/>
                  </a:lnTo>
                  <a:lnTo>
                    <a:pt x="18160" y="66417"/>
                  </a:lnTo>
                  <a:lnTo>
                    <a:pt x="18999" y="62849"/>
                  </a:lnTo>
                  <a:lnTo>
                    <a:pt x="22043" y="60249"/>
                  </a:lnTo>
                  <a:lnTo>
                    <a:pt x="22524" y="57942"/>
                  </a:lnTo>
                  <a:lnTo>
                    <a:pt x="22967" y="54184"/>
                  </a:lnTo>
                  <a:lnTo>
                    <a:pt x="23384" y="49456"/>
                  </a:lnTo>
                  <a:lnTo>
                    <a:pt x="23846" y="46303"/>
                  </a:lnTo>
                  <a:lnTo>
                    <a:pt x="24849" y="42800"/>
                  </a:lnTo>
                  <a:lnTo>
                    <a:pt x="26445" y="40829"/>
                  </a:lnTo>
                  <a:lnTo>
                    <a:pt x="26988" y="38329"/>
                  </a:lnTo>
                  <a:lnTo>
                    <a:pt x="27533" y="34444"/>
                  </a:lnTo>
                  <a:lnTo>
                    <a:pt x="28080" y="29628"/>
                  </a:lnTo>
                  <a:lnTo>
                    <a:pt x="28689" y="26419"/>
                  </a:lnTo>
                  <a:lnTo>
                    <a:pt x="30019" y="22853"/>
                  </a:lnTo>
                  <a:lnTo>
                    <a:pt x="33555" y="20248"/>
                  </a:lnTo>
                  <a:lnTo>
                    <a:pt x="35775" y="17827"/>
                  </a:lnTo>
                  <a:lnTo>
                    <a:pt x="36327" y="14105"/>
                  </a:lnTo>
                  <a:lnTo>
                    <a:pt x="36878" y="9404"/>
                  </a:lnTo>
                  <a:lnTo>
                    <a:pt x="37429" y="6268"/>
                  </a:lnTo>
                  <a:lnTo>
                    <a:pt x="38531" y="2786"/>
                  </a:lnTo>
                  <a:lnTo>
                    <a:pt x="41834" y="244"/>
                  </a:lnTo>
                  <a:lnTo>
                    <a:pt x="78639" y="0"/>
                  </a:lnTo>
                  <a:lnTo>
                    <a:pt x="79214" y="2224"/>
                  </a:lnTo>
                  <a:lnTo>
                    <a:pt x="79782" y="5926"/>
                  </a:lnTo>
                  <a:lnTo>
                    <a:pt x="80344" y="10616"/>
                  </a:lnTo>
                  <a:lnTo>
                    <a:pt x="80902" y="13744"/>
                  </a:lnTo>
                  <a:lnTo>
                    <a:pt x="82011" y="17218"/>
                  </a:lnTo>
                  <a:lnTo>
                    <a:pt x="85320" y="19756"/>
                  </a:lnTo>
                  <a:lnTo>
                    <a:pt x="87522" y="22175"/>
                  </a:lnTo>
                  <a:lnTo>
                    <a:pt x="88073" y="25892"/>
                  </a:lnTo>
                  <a:lnTo>
                    <a:pt x="88623" y="30596"/>
                  </a:lnTo>
                  <a:lnTo>
                    <a:pt x="89174" y="33729"/>
                  </a:lnTo>
                  <a:lnTo>
                    <a:pt x="90275" y="37212"/>
                  </a:lnTo>
                  <a:lnTo>
                    <a:pt x="93999" y="39891"/>
                  </a:lnTo>
                  <a:lnTo>
                    <a:pt x="104402" y="39998"/>
                  </a:lnTo>
                  <a:lnTo>
                    <a:pt x="104708" y="37776"/>
                  </a:lnTo>
                  <a:lnTo>
                    <a:pt x="104974" y="34074"/>
                  </a:lnTo>
                  <a:lnTo>
                    <a:pt x="105212" y="29382"/>
                  </a:lnTo>
                  <a:lnTo>
                    <a:pt x="105431" y="26255"/>
                  </a:lnTo>
                  <a:lnTo>
                    <a:pt x="105839" y="22779"/>
                  </a:lnTo>
                  <a:lnTo>
                    <a:pt x="109504" y="20009"/>
                  </a:lnTo>
                  <a:lnTo>
                    <a:pt x="115143" y="20000"/>
                  </a:lnTo>
                  <a:lnTo>
                    <a:pt x="115355" y="22222"/>
                  </a:lnTo>
                  <a:lnTo>
                    <a:pt x="115558" y="25924"/>
                  </a:lnTo>
                  <a:lnTo>
                    <a:pt x="115754" y="30616"/>
                  </a:lnTo>
                  <a:lnTo>
                    <a:pt x="116007" y="33745"/>
                  </a:lnTo>
                  <a:lnTo>
                    <a:pt x="116614" y="37219"/>
                  </a:lnTo>
                  <a:lnTo>
                    <a:pt x="119999" y="39998"/>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8" name="Google Shape;498;p34"/>
            <p:cNvSpPr/>
            <p:nvPr/>
          </p:nvSpPr>
          <p:spPr>
            <a:xfrm>
              <a:off x="1575023402" y="1418887313"/>
              <a:ext cx="466449677" cy="17830480"/>
            </a:xfrm>
            <a:custGeom>
              <a:avLst/>
              <a:gdLst/>
              <a:ahLst/>
              <a:cxnLst/>
              <a:rect l="l" t="t" r="r" b="b"/>
              <a:pathLst>
                <a:path w="120000" h="120000" extrusionOk="0">
                  <a:moveTo>
                    <a:pt x="0" y="96457"/>
                  </a:moveTo>
                  <a:lnTo>
                    <a:pt x="0" y="115940"/>
                  </a:lnTo>
                  <a:lnTo>
                    <a:pt x="86" y="117600"/>
                  </a:lnTo>
                  <a:lnTo>
                    <a:pt x="230" y="114629"/>
                  </a:lnTo>
                  <a:lnTo>
                    <a:pt x="413" y="108576"/>
                  </a:lnTo>
                  <a:lnTo>
                    <a:pt x="622" y="108613"/>
                  </a:lnTo>
                  <a:lnTo>
                    <a:pt x="847" y="112718"/>
                  </a:lnTo>
                  <a:lnTo>
                    <a:pt x="1084" y="119527"/>
                  </a:lnTo>
                  <a:lnTo>
                    <a:pt x="1242" y="119995"/>
                  </a:lnTo>
                  <a:lnTo>
                    <a:pt x="1347" y="116227"/>
                  </a:lnTo>
                  <a:lnTo>
                    <a:pt x="1418" y="109636"/>
                  </a:lnTo>
                  <a:lnTo>
                    <a:pt x="1551" y="105247"/>
                  </a:lnTo>
                  <a:lnTo>
                    <a:pt x="1726" y="102317"/>
                  </a:lnTo>
                  <a:lnTo>
                    <a:pt x="2239" y="99063"/>
                  </a:lnTo>
                  <a:lnTo>
                    <a:pt x="5672" y="96502"/>
                  </a:lnTo>
                  <a:lnTo>
                    <a:pt x="7161" y="96470"/>
                  </a:lnTo>
                  <a:lnTo>
                    <a:pt x="7545" y="92389"/>
                  </a:lnTo>
                  <a:lnTo>
                    <a:pt x="7973" y="85592"/>
                  </a:lnTo>
                  <a:lnTo>
                    <a:pt x="8432" y="76983"/>
                  </a:lnTo>
                  <a:lnTo>
                    <a:pt x="8911" y="71243"/>
                  </a:lnTo>
                  <a:lnTo>
                    <a:pt x="9404" y="67417"/>
                  </a:lnTo>
                  <a:lnTo>
                    <a:pt x="9906" y="64869"/>
                  </a:lnTo>
                  <a:lnTo>
                    <a:pt x="11439" y="61277"/>
                  </a:lnTo>
                  <a:lnTo>
                    <a:pt x="15065" y="59856"/>
                  </a:lnTo>
                  <a:lnTo>
                    <a:pt x="16104" y="59806"/>
                  </a:lnTo>
                  <a:lnTo>
                    <a:pt x="16623" y="55713"/>
                  </a:lnTo>
                  <a:lnTo>
                    <a:pt x="17143" y="48913"/>
                  </a:lnTo>
                  <a:lnTo>
                    <a:pt x="17662" y="40299"/>
                  </a:lnTo>
                  <a:lnTo>
                    <a:pt x="18268" y="34555"/>
                  </a:lnTo>
                  <a:lnTo>
                    <a:pt x="18932" y="30729"/>
                  </a:lnTo>
                  <a:lnTo>
                    <a:pt x="19634" y="28173"/>
                  </a:lnTo>
                  <a:lnTo>
                    <a:pt x="21450" y="24585"/>
                  </a:lnTo>
                  <a:lnTo>
                    <a:pt x="25079" y="23205"/>
                  </a:lnTo>
                  <a:lnTo>
                    <a:pt x="83487" y="23069"/>
                  </a:lnTo>
                  <a:lnTo>
                    <a:pt x="84229" y="18997"/>
                  </a:lnTo>
                  <a:lnTo>
                    <a:pt x="84984" y="12200"/>
                  </a:lnTo>
                  <a:lnTo>
                    <a:pt x="85747" y="3591"/>
                  </a:lnTo>
                  <a:lnTo>
                    <a:pt x="86428" y="1931"/>
                  </a:lnTo>
                  <a:lnTo>
                    <a:pt x="87056" y="4902"/>
                  </a:lnTo>
                  <a:lnTo>
                    <a:pt x="87648" y="10959"/>
                  </a:lnTo>
                  <a:lnTo>
                    <a:pt x="88302" y="10918"/>
                  </a:lnTo>
                  <a:lnTo>
                    <a:pt x="88997" y="6813"/>
                  </a:lnTo>
                  <a:lnTo>
                    <a:pt x="89721" y="0"/>
                  </a:lnTo>
                  <a:lnTo>
                    <a:pt x="90987" y="3303"/>
                  </a:lnTo>
                  <a:lnTo>
                    <a:pt x="91567" y="9891"/>
                  </a:lnTo>
                  <a:lnTo>
                    <a:pt x="92127" y="14283"/>
                  </a:lnTo>
                  <a:lnTo>
                    <a:pt x="92673" y="17213"/>
                  </a:lnTo>
                  <a:lnTo>
                    <a:pt x="93742" y="20468"/>
                  </a:lnTo>
                  <a:lnTo>
                    <a:pt x="97416" y="22843"/>
                  </a:lnTo>
                  <a:lnTo>
                    <a:pt x="111566" y="23069"/>
                  </a:lnTo>
                  <a:lnTo>
                    <a:pt x="111953" y="27146"/>
                  </a:lnTo>
                  <a:lnTo>
                    <a:pt x="112384" y="33942"/>
                  </a:lnTo>
                  <a:lnTo>
                    <a:pt x="112845" y="42547"/>
                  </a:lnTo>
                  <a:lnTo>
                    <a:pt x="113238" y="48288"/>
                  </a:lnTo>
                  <a:lnTo>
                    <a:pt x="113587" y="52114"/>
                  </a:lnTo>
                  <a:lnTo>
                    <a:pt x="113906" y="54666"/>
                  </a:lnTo>
                  <a:lnTo>
                    <a:pt x="114769" y="58253"/>
                  </a:lnTo>
                  <a:lnTo>
                    <a:pt x="118020" y="59753"/>
                  </a:lnTo>
                  <a:lnTo>
                    <a:pt x="118247" y="55681"/>
                  </a:lnTo>
                  <a:lnTo>
                    <a:pt x="118485" y="48888"/>
                  </a:lnTo>
                  <a:lnTo>
                    <a:pt x="119177" y="24581"/>
                  </a:lnTo>
                  <a:lnTo>
                    <a:pt x="119999" y="2306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499" name="Google Shape;499;p34"/>
            <p:cNvSpPr/>
            <p:nvPr/>
          </p:nvSpPr>
          <p:spPr>
            <a:xfrm>
              <a:off x="1538676737" y="1618667631"/>
              <a:ext cx="548229886" cy="49005426"/>
            </a:xfrm>
            <a:custGeom>
              <a:avLst/>
              <a:gdLst/>
              <a:ahLst/>
              <a:cxnLst/>
              <a:rect l="l" t="t" r="r" b="b"/>
              <a:pathLst>
                <a:path w="120000" h="120000" extrusionOk="0">
                  <a:moveTo>
                    <a:pt x="0" y="119998"/>
                  </a:moveTo>
                  <a:lnTo>
                    <a:pt x="351" y="119998"/>
                  </a:lnTo>
                  <a:lnTo>
                    <a:pt x="455" y="118515"/>
                  </a:lnTo>
                  <a:lnTo>
                    <a:pt x="524" y="116042"/>
                  </a:lnTo>
                  <a:lnTo>
                    <a:pt x="570" y="112911"/>
                  </a:lnTo>
                  <a:lnTo>
                    <a:pt x="675" y="112307"/>
                  </a:lnTo>
                  <a:lnTo>
                    <a:pt x="818" y="113388"/>
                  </a:lnTo>
                  <a:lnTo>
                    <a:pt x="987" y="115590"/>
                  </a:lnTo>
                  <a:lnTo>
                    <a:pt x="1174" y="115575"/>
                  </a:lnTo>
                  <a:lnTo>
                    <a:pt x="1372" y="114083"/>
                  </a:lnTo>
                  <a:lnTo>
                    <a:pt x="1577" y="111604"/>
                  </a:lnTo>
                  <a:lnTo>
                    <a:pt x="1862" y="111435"/>
                  </a:lnTo>
                  <a:lnTo>
                    <a:pt x="2199" y="112805"/>
                  </a:lnTo>
                  <a:lnTo>
                    <a:pt x="2571" y="115203"/>
                  </a:lnTo>
                  <a:lnTo>
                    <a:pt x="3446" y="118578"/>
                  </a:lnTo>
                  <a:lnTo>
                    <a:pt x="5424" y="119874"/>
                  </a:lnTo>
                  <a:lnTo>
                    <a:pt x="5752" y="118433"/>
                  </a:lnTo>
                  <a:lnTo>
                    <a:pt x="6118" y="115986"/>
                  </a:lnTo>
                  <a:lnTo>
                    <a:pt x="6510" y="112874"/>
                  </a:lnTo>
                  <a:lnTo>
                    <a:pt x="7337" y="109414"/>
                  </a:lnTo>
                  <a:lnTo>
                    <a:pt x="10830" y="106754"/>
                  </a:lnTo>
                  <a:lnTo>
                    <a:pt x="18694" y="106646"/>
                  </a:lnTo>
                  <a:lnTo>
                    <a:pt x="19240" y="105165"/>
                  </a:lnTo>
                  <a:lnTo>
                    <a:pt x="19751" y="102692"/>
                  </a:lnTo>
                  <a:lnTo>
                    <a:pt x="20239" y="99559"/>
                  </a:lnTo>
                  <a:lnTo>
                    <a:pt x="21370" y="96080"/>
                  </a:lnTo>
                  <a:lnTo>
                    <a:pt x="24550" y="93662"/>
                  </a:lnTo>
                  <a:lnTo>
                    <a:pt x="31252" y="93299"/>
                  </a:lnTo>
                  <a:lnTo>
                    <a:pt x="31884" y="91814"/>
                  </a:lnTo>
                  <a:lnTo>
                    <a:pt x="32527" y="89341"/>
                  </a:lnTo>
                  <a:lnTo>
                    <a:pt x="33176" y="86209"/>
                  </a:lnTo>
                  <a:lnTo>
                    <a:pt x="34487" y="82730"/>
                  </a:lnTo>
                  <a:lnTo>
                    <a:pt x="37129" y="80494"/>
                  </a:lnTo>
                  <a:lnTo>
                    <a:pt x="37791" y="78827"/>
                  </a:lnTo>
                  <a:lnTo>
                    <a:pt x="38454" y="76232"/>
                  </a:lnTo>
                  <a:lnTo>
                    <a:pt x="39116" y="73019"/>
                  </a:lnTo>
                  <a:lnTo>
                    <a:pt x="40442" y="69450"/>
                  </a:lnTo>
                  <a:lnTo>
                    <a:pt x="43756" y="66968"/>
                  </a:lnTo>
                  <a:lnTo>
                    <a:pt x="49060" y="66607"/>
                  </a:lnTo>
                  <a:lnTo>
                    <a:pt x="49723" y="65120"/>
                  </a:lnTo>
                  <a:lnTo>
                    <a:pt x="50386" y="62644"/>
                  </a:lnTo>
                  <a:lnTo>
                    <a:pt x="51049" y="59510"/>
                  </a:lnTo>
                  <a:lnTo>
                    <a:pt x="52375" y="56028"/>
                  </a:lnTo>
                  <a:lnTo>
                    <a:pt x="55027" y="53792"/>
                  </a:lnTo>
                  <a:lnTo>
                    <a:pt x="55690" y="52125"/>
                  </a:lnTo>
                  <a:lnTo>
                    <a:pt x="56353" y="49530"/>
                  </a:lnTo>
                  <a:lnTo>
                    <a:pt x="57016" y="46317"/>
                  </a:lnTo>
                  <a:lnTo>
                    <a:pt x="58342" y="42746"/>
                  </a:lnTo>
                  <a:lnTo>
                    <a:pt x="60994" y="40454"/>
                  </a:lnTo>
                  <a:lnTo>
                    <a:pt x="61657" y="38782"/>
                  </a:lnTo>
                  <a:lnTo>
                    <a:pt x="62320" y="36185"/>
                  </a:lnTo>
                  <a:lnTo>
                    <a:pt x="62983" y="32971"/>
                  </a:lnTo>
                  <a:lnTo>
                    <a:pt x="64309" y="29397"/>
                  </a:lnTo>
                  <a:lnTo>
                    <a:pt x="67762" y="26790"/>
                  </a:lnTo>
                  <a:lnTo>
                    <a:pt x="71921" y="26554"/>
                  </a:lnTo>
                  <a:lnTo>
                    <a:pt x="72477" y="25066"/>
                  </a:lnTo>
                  <a:lnTo>
                    <a:pt x="73069" y="22590"/>
                  </a:lnTo>
                  <a:lnTo>
                    <a:pt x="73685" y="19455"/>
                  </a:lnTo>
                  <a:lnTo>
                    <a:pt x="74762" y="15974"/>
                  </a:lnTo>
                  <a:lnTo>
                    <a:pt x="78080" y="13432"/>
                  </a:lnTo>
                  <a:lnTo>
                    <a:pt x="85619" y="13188"/>
                  </a:lnTo>
                  <a:lnTo>
                    <a:pt x="86250" y="11705"/>
                  </a:lnTo>
                  <a:lnTo>
                    <a:pt x="86892" y="9232"/>
                  </a:lnTo>
                  <a:lnTo>
                    <a:pt x="87541" y="6100"/>
                  </a:lnTo>
                  <a:lnTo>
                    <a:pt x="88655" y="2621"/>
                  </a:lnTo>
                  <a:lnTo>
                    <a:pt x="92000" y="80"/>
                  </a:lnTo>
                  <a:lnTo>
                    <a:pt x="92493" y="0"/>
                  </a:lnTo>
                  <a:lnTo>
                    <a:pt x="92969" y="1429"/>
                  </a:lnTo>
                  <a:lnTo>
                    <a:pt x="93434" y="3863"/>
                  </a:lnTo>
                  <a:lnTo>
                    <a:pt x="93892" y="6971"/>
                  </a:lnTo>
                  <a:lnTo>
                    <a:pt x="94989" y="10425"/>
                  </a:lnTo>
                  <a:lnTo>
                    <a:pt x="98275" y="12945"/>
                  </a:lnTo>
                  <a:lnTo>
                    <a:pt x="99442" y="14564"/>
                  </a:lnTo>
                  <a:lnTo>
                    <a:pt x="99959" y="17071"/>
                  </a:lnTo>
                  <a:lnTo>
                    <a:pt x="100451" y="20228"/>
                  </a:lnTo>
                  <a:lnTo>
                    <a:pt x="101391" y="23734"/>
                  </a:lnTo>
                  <a:lnTo>
                    <a:pt x="104970" y="26429"/>
                  </a:lnTo>
                  <a:lnTo>
                    <a:pt x="119999" y="2653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base">
                                        <p:cTn id="7" dur="500"/>
                                        <p:tgtEl>
                                          <p:spTgt spid="47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75">
                                            <p:txEl>
                                              <p:pRg st="0" end="0"/>
                                            </p:txEl>
                                          </p:spTgt>
                                        </p:tgtEl>
                                        <p:attrNameLst>
                                          <p:attrName>style.visibility</p:attrName>
                                        </p:attrNameLst>
                                      </p:cBhvr>
                                      <p:to>
                                        <p:strVal val="visible"/>
                                      </p:to>
                                    </p:set>
                                    <p:anim calcmode="lin" valueType="num">
                                      <p:cBhvr additive="base">
                                        <p:cTn id="11" dur="500"/>
                                        <p:tgtEl>
                                          <p:spTgt spid="475">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505" name="Google Shape;505;p35"/>
          <p:cNvSpPr txBox="1">
            <a:spLocks noGrp="1"/>
          </p:cNvSpPr>
          <p:nvPr>
            <p:ph type="body" idx="1"/>
          </p:nvPr>
        </p:nvSpPr>
        <p:spPr>
          <a:xfrm>
            <a:off x="0" y="1871662"/>
            <a:ext cx="3584575" cy="43465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Char char="•"/>
            </a:pPr>
            <a:r>
              <a:rPr lang="en-US" sz="3200" b="1" i="0" u="none">
                <a:solidFill>
                  <a:schemeClr val="dk1"/>
                </a:solidFill>
                <a:latin typeface="Times New Roman"/>
                <a:ea typeface="Times New Roman"/>
                <a:cs typeface="Times New Roman"/>
                <a:sym typeface="Times New Roman"/>
              </a:rPr>
              <a:t>The </a:t>
            </a:r>
            <a:r>
              <a:rPr lang="en-US" sz="3200" b="1" i="1" u="none">
                <a:solidFill>
                  <a:schemeClr val="dk1"/>
                </a:solidFill>
                <a:latin typeface="Times New Roman"/>
                <a:ea typeface="Times New Roman"/>
                <a:cs typeface="Times New Roman"/>
                <a:sym typeface="Times New Roman"/>
              </a:rPr>
              <a:t>sides of the DNA ladder</a:t>
            </a:r>
            <a:r>
              <a:rPr lang="en-US" sz="3200" b="1" i="0" u="none">
                <a:solidFill>
                  <a:schemeClr val="dk1"/>
                </a:solidFill>
                <a:latin typeface="Times New Roman"/>
                <a:ea typeface="Times New Roman"/>
                <a:cs typeface="Times New Roman"/>
                <a:sym typeface="Times New Roman"/>
              </a:rPr>
              <a:t> are called: the </a:t>
            </a:r>
            <a:r>
              <a:rPr lang="en-US" sz="3200" b="1" i="0" u="sng">
                <a:solidFill>
                  <a:schemeClr val="dk1"/>
                </a:solidFill>
                <a:latin typeface="Times New Roman"/>
                <a:ea typeface="Times New Roman"/>
                <a:cs typeface="Times New Roman"/>
                <a:sym typeface="Times New Roman"/>
              </a:rPr>
              <a:t>sugar-phosphate </a:t>
            </a:r>
            <a:r>
              <a:rPr lang="en-US" sz="3200" b="1" i="0" u="none">
                <a:solidFill>
                  <a:schemeClr val="dk1"/>
                </a:solidFill>
                <a:latin typeface="Times New Roman"/>
                <a:ea typeface="Times New Roman"/>
                <a:cs typeface="Times New Roman"/>
                <a:sym typeface="Times New Roman"/>
              </a:rPr>
              <a:t>backbone.</a:t>
            </a:r>
            <a:endParaRPr/>
          </a:p>
        </p:txBody>
      </p:sp>
      <p:sp>
        <p:nvSpPr>
          <p:cNvPr id="506" name="Google Shape;506;p35"/>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507" name="Google Shape;507;p35" descr="C:\Documents and Settings\Jennifer Allsbrook\My Documents\My Pictures\dna3.gif"/>
          <p:cNvPicPr preferRelativeResize="0"/>
          <p:nvPr/>
        </p:nvPicPr>
        <p:blipFill rotWithShape="1">
          <a:blip r:embed="rId3">
            <a:alphaModFix/>
          </a:blip>
          <a:srcRect/>
          <a:stretch/>
        </p:blipFill>
        <p:spPr>
          <a:xfrm>
            <a:off x="3584575" y="-369887"/>
            <a:ext cx="5559425" cy="7227887"/>
          </a:xfrm>
          <a:prstGeom prst="rect">
            <a:avLst/>
          </a:prstGeom>
          <a:noFill/>
          <a:ln>
            <a:noFill/>
          </a:ln>
        </p:spPr>
      </p:pic>
      <p:sp>
        <p:nvSpPr>
          <p:cNvPr id="508" name="Google Shape;508;p35"/>
          <p:cNvSpPr txBox="1"/>
          <p:nvPr/>
        </p:nvSpPr>
        <p:spPr>
          <a:xfrm>
            <a:off x="3744912" y="835025"/>
            <a:ext cx="1047750" cy="5907087"/>
          </a:xfrm>
          <a:prstGeom prst="rect">
            <a:avLst/>
          </a:prstGeom>
          <a:solidFill>
            <a:schemeClr val="accent2">
              <a:alpha val="25490"/>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09" name="Google Shape;509;p35"/>
          <p:cNvSpPr txBox="1"/>
          <p:nvPr/>
        </p:nvSpPr>
        <p:spPr>
          <a:xfrm>
            <a:off x="6510337" y="835025"/>
            <a:ext cx="1046162" cy="5795962"/>
          </a:xfrm>
          <a:prstGeom prst="rect">
            <a:avLst/>
          </a:prstGeom>
          <a:solidFill>
            <a:schemeClr val="accent2">
              <a:alpha val="25490"/>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cxnSp>
        <p:nvCxnSpPr>
          <p:cNvPr id="510" name="Google Shape;510;p35"/>
          <p:cNvCxnSpPr/>
          <p:nvPr/>
        </p:nvCxnSpPr>
        <p:spPr>
          <a:xfrm>
            <a:off x="2365375" y="3687762"/>
            <a:ext cx="1379537" cy="44450"/>
          </a:xfrm>
          <a:prstGeom prst="straightConnector1">
            <a:avLst/>
          </a:prstGeom>
          <a:noFill/>
          <a:ln w="63500" cap="flat" cmpd="sng">
            <a:solidFill>
              <a:schemeClr val="dk1"/>
            </a:solidFill>
            <a:prstDash val="solid"/>
            <a:miter lim="8000"/>
            <a:headEnd type="none" w="sm" len="sm"/>
            <a:tailEnd type="stealth" w="med" len="med"/>
          </a:ln>
        </p:spPr>
      </p:cxnSp>
      <p:grpSp>
        <p:nvGrpSpPr>
          <p:cNvPr id="511" name="Google Shape;511;p35"/>
          <p:cNvGrpSpPr/>
          <p:nvPr/>
        </p:nvGrpSpPr>
        <p:grpSpPr>
          <a:xfrm>
            <a:off x="4170362" y="268287"/>
            <a:ext cx="4821237" cy="6276975"/>
            <a:chOff x="0" y="0"/>
            <a:chExt cx="2147483647" cy="2147483647"/>
          </a:xfrm>
        </p:grpSpPr>
        <p:sp>
          <p:nvSpPr>
            <p:cNvPr id="512" name="Google Shape;512;p35"/>
            <p:cNvSpPr/>
            <p:nvPr/>
          </p:nvSpPr>
          <p:spPr>
            <a:xfrm>
              <a:off x="1743546063" y="0"/>
              <a:ext cx="403937583" cy="2101662716"/>
            </a:xfrm>
            <a:custGeom>
              <a:avLst/>
              <a:gdLst/>
              <a:ahLst/>
              <a:cxnLst/>
              <a:rect l="l" t="t" r="r" b="b"/>
              <a:pathLst>
                <a:path w="120000" h="120000" extrusionOk="0">
                  <a:moveTo>
                    <a:pt x="115278" y="0"/>
                  </a:moveTo>
                  <a:lnTo>
                    <a:pt x="113518" y="0"/>
                  </a:lnTo>
                  <a:lnTo>
                    <a:pt x="113317" y="19"/>
                  </a:lnTo>
                  <a:lnTo>
                    <a:pt x="113183" y="51"/>
                  </a:lnTo>
                  <a:lnTo>
                    <a:pt x="113094" y="92"/>
                  </a:lnTo>
                  <a:lnTo>
                    <a:pt x="112903" y="119"/>
                  </a:lnTo>
                  <a:lnTo>
                    <a:pt x="112644" y="138"/>
                  </a:lnTo>
                  <a:lnTo>
                    <a:pt x="112007" y="158"/>
                  </a:lnTo>
                  <a:lnTo>
                    <a:pt x="111286" y="167"/>
                  </a:lnTo>
                  <a:lnTo>
                    <a:pt x="111042" y="188"/>
                  </a:lnTo>
                  <a:lnTo>
                    <a:pt x="110879" y="222"/>
                  </a:lnTo>
                  <a:lnTo>
                    <a:pt x="110770" y="264"/>
                  </a:lnTo>
                  <a:lnTo>
                    <a:pt x="110566" y="292"/>
                  </a:lnTo>
                  <a:lnTo>
                    <a:pt x="110299" y="311"/>
                  </a:lnTo>
                  <a:lnTo>
                    <a:pt x="109990" y="323"/>
                  </a:lnTo>
                  <a:lnTo>
                    <a:pt x="109296" y="389"/>
                  </a:lnTo>
                  <a:lnTo>
                    <a:pt x="108927" y="434"/>
                  </a:lnTo>
                  <a:lnTo>
                    <a:pt x="108418" y="463"/>
                  </a:lnTo>
                  <a:lnTo>
                    <a:pt x="106580" y="525"/>
                  </a:lnTo>
                  <a:lnTo>
                    <a:pt x="105592" y="608"/>
                  </a:lnTo>
                  <a:lnTo>
                    <a:pt x="101353" y="1047"/>
                  </a:lnTo>
                  <a:lnTo>
                    <a:pt x="99644" y="1221"/>
                  </a:lnTo>
                  <a:lnTo>
                    <a:pt x="97825" y="1395"/>
                  </a:lnTo>
                  <a:lnTo>
                    <a:pt x="96105" y="1569"/>
                  </a:lnTo>
                  <a:lnTo>
                    <a:pt x="95407" y="1627"/>
                  </a:lnTo>
                  <a:lnTo>
                    <a:pt x="94282" y="1795"/>
                  </a:lnTo>
                  <a:lnTo>
                    <a:pt x="93798" y="1894"/>
                  </a:lnTo>
                  <a:lnTo>
                    <a:pt x="92561" y="2056"/>
                  </a:lnTo>
                  <a:lnTo>
                    <a:pt x="88857" y="2378"/>
                  </a:lnTo>
                  <a:lnTo>
                    <a:pt x="86085" y="2615"/>
                  </a:lnTo>
                  <a:lnTo>
                    <a:pt x="84312" y="2790"/>
                  </a:lnTo>
                  <a:lnTo>
                    <a:pt x="82474" y="2965"/>
                  </a:lnTo>
                  <a:lnTo>
                    <a:pt x="80749" y="3139"/>
                  </a:lnTo>
                  <a:lnTo>
                    <a:pt x="78924" y="3313"/>
                  </a:lnTo>
                  <a:lnTo>
                    <a:pt x="77132" y="3546"/>
                  </a:lnTo>
                  <a:lnTo>
                    <a:pt x="76589" y="3585"/>
                  </a:lnTo>
                  <a:lnTo>
                    <a:pt x="74702" y="3659"/>
                  </a:lnTo>
                  <a:lnTo>
                    <a:pt x="71180" y="3958"/>
                  </a:lnTo>
                  <a:lnTo>
                    <a:pt x="67110" y="4360"/>
                  </a:lnTo>
                  <a:lnTo>
                    <a:pt x="65318" y="4593"/>
                  </a:lnTo>
                  <a:lnTo>
                    <a:pt x="64775" y="4631"/>
                  </a:lnTo>
                  <a:lnTo>
                    <a:pt x="62888" y="4705"/>
                  </a:lnTo>
                  <a:lnTo>
                    <a:pt x="61439" y="4822"/>
                  </a:lnTo>
                  <a:lnTo>
                    <a:pt x="60178" y="4884"/>
                  </a:lnTo>
                  <a:lnTo>
                    <a:pt x="58973" y="5017"/>
                  </a:lnTo>
                  <a:lnTo>
                    <a:pt x="58180" y="5124"/>
                  </a:lnTo>
                  <a:lnTo>
                    <a:pt x="57654" y="5160"/>
                  </a:lnTo>
                  <a:lnTo>
                    <a:pt x="55789" y="5230"/>
                  </a:lnTo>
                  <a:lnTo>
                    <a:pt x="54796" y="5315"/>
                  </a:lnTo>
                  <a:lnTo>
                    <a:pt x="51885" y="5679"/>
                  </a:lnTo>
                  <a:lnTo>
                    <a:pt x="48701" y="5888"/>
                  </a:lnTo>
                  <a:lnTo>
                    <a:pt x="45783" y="6164"/>
                  </a:lnTo>
                  <a:lnTo>
                    <a:pt x="44661" y="6228"/>
                  </a:lnTo>
                  <a:lnTo>
                    <a:pt x="44177" y="6245"/>
                  </a:lnTo>
                  <a:lnTo>
                    <a:pt x="43290" y="6315"/>
                  </a:lnTo>
                  <a:lnTo>
                    <a:pt x="41652" y="6518"/>
                  </a:lnTo>
                  <a:lnTo>
                    <a:pt x="41121" y="6555"/>
                  </a:lnTo>
                  <a:lnTo>
                    <a:pt x="39252" y="6625"/>
                  </a:lnTo>
                  <a:lnTo>
                    <a:pt x="37808" y="6741"/>
                  </a:lnTo>
                  <a:lnTo>
                    <a:pt x="36549" y="6803"/>
                  </a:lnTo>
                  <a:lnTo>
                    <a:pt x="32827" y="7154"/>
                  </a:lnTo>
                  <a:lnTo>
                    <a:pt x="32350" y="7211"/>
                  </a:lnTo>
                  <a:lnTo>
                    <a:pt x="31470" y="7274"/>
                  </a:lnTo>
                  <a:lnTo>
                    <a:pt x="31052" y="7291"/>
                  </a:lnTo>
                  <a:lnTo>
                    <a:pt x="30237" y="7362"/>
                  </a:lnTo>
                  <a:lnTo>
                    <a:pt x="26833" y="7734"/>
                  </a:lnTo>
                  <a:lnTo>
                    <a:pt x="24812" y="7965"/>
                  </a:lnTo>
                  <a:lnTo>
                    <a:pt x="21556" y="8430"/>
                  </a:lnTo>
                  <a:lnTo>
                    <a:pt x="18172" y="8779"/>
                  </a:lnTo>
                  <a:lnTo>
                    <a:pt x="14467" y="9302"/>
                  </a:lnTo>
                  <a:lnTo>
                    <a:pt x="13283" y="9476"/>
                  </a:lnTo>
                  <a:lnTo>
                    <a:pt x="13020" y="9554"/>
                  </a:lnTo>
                  <a:lnTo>
                    <a:pt x="12519" y="9829"/>
                  </a:lnTo>
                  <a:lnTo>
                    <a:pt x="11936" y="9975"/>
                  </a:lnTo>
                  <a:lnTo>
                    <a:pt x="8291" y="10580"/>
                  </a:lnTo>
                  <a:lnTo>
                    <a:pt x="7792" y="10755"/>
                  </a:lnTo>
                  <a:lnTo>
                    <a:pt x="6514" y="10988"/>
                  </a:lnTo>
                  <a:lnTo>
                    <a:pt x="6144" y="11046"/>
                  </a:lnTo>
                  <a:lnTo>
                    <a:pt x="5898" y="11104"/>
                  </a:lnTo>
                  <a:lnTo>
                    <a:pt x="5420" y="11279"/>
                  </a:lnTo>
                  <a:lnTo>
                    <a:pt x="4843" y="11395"/>
                  </a:lnTo>
                  <a:lnTo>
                    <a:pt x="4637" y="11472"/>
                  </a:lnTo>
                  <a:lnTo>
                    <a:pt x="4215" y="11747"/>
                  </a:lnTo>
                  <a:lnTo>
                    <a:pt x="3449" y="11960"/>
                  </a:lnTo>
                  <a:lnTo>
                    <a:pt x="3032" y="12146"/>
                  </a:lnTo>
                  <a:lnTo>
                    <a:pt x="2266" y="12324"/>
                  </a:lnTo>
                  <a:lnTo>
                    <a:pt x="2041" y="12441"/>
                  </a:lnTo>
                  <a:lnTo>
                    <a:pt x="1915" y="12616"/>
                  </a:lnTo>
                  <a:lnTo>
                    <a:pt x="1766" y="12674"/>
                  </a:lnTo>
                  <a:lnTo>
                    <a:pt x="1060" y="12848"/>
                  </a:lnTo>
                  <a:lnTo>
                    <a:pt x="849" y="12965"/>
                  </a:lnTo>
                  <a:lnTo>
                    <a:pt x="681" y="13662"/>
                  </a:lnTo>
                  <a:lnTo>
                    <a:pt x="549" y="13720"/>
                  </a:lnTo>
                  <a:lnTo>
                    <a:pt x="53" y="13837"/>
                  </a:lnTo>
                  <a:lnTo>
                    <a:pt x="0" y="13895"/>
                  </a:lnTo>
                  <a:lnTo>
                    <a:pt x="95" y="13953"/>
                  </a:lnTo>
                  <a:lnTo>
                    <a:pt x="564" y="14093"/>
                  </a:lnTo>
                  <a:lnTo>
                    <a:pt x="646" y="14210"/>
                  </a:lnTo>
                  <a:lnTo>
                    <a:pt x="677" y="14536"/>
                  </a:lnTo>
                  <a:lnTo>
                    <a:pt x="809" y="14575"/>
                  </a:lnTo>
                  <a:lnTo>
                    <a:pt x="1028" y="14600"/>
                  </a:lnTo>
                  <a:lnTo>
                    <a:pt x="1306" y="14617"/>
                  </a:lnTo>
                  <a:lnTo>
                    <a:pt x="1491" y="14647"/>
                  </a:lnTo>
                  <a:lnTo>
                    <a:pt x="1615" y="14687"/>
                  </a:lnTo>
                  <a:lnTo>
                    <a:pt x="1752" y="14783"/>
                  </a:lnTo>
                  <a:lnTo>
                    <a:pt x="1812" y="14890"/>
                  </a:lnTo>
                  <a:lnTo>
                    <a:pt x="1960" y="14927"/>
                  </a:lnTo>
                  <a:lnTo>
                    <a:pt x="2190" y="14951"/>
                  </a:lnTo>
                  <a:lnTo>
                    <a:pt x="2474" y="14967"/>
                  </a:lnTo>
                  <a:lnTo>
                    <a:pt x="2664" y="14997"/>
                  </a:lnTo>
                  <a:lnTo>
                    <a:pt x="2790" y="15037"/>
                  </a:lnTo>
                  <a:lnTo>
                    <a:pt x="2874" y="15083"/>
                  </a:lnTo>
                  <a:lnTo>
                    <a:pt x="3318" y="15185"/>
                  </a:lnTo>
                  <a:lnTo>
                    <a:pt x="3620" y="15239"/>
                  </a:lnTo>
                  <a:lnTo>
                    <a:pt x="3821" y="15295"/>
                  </a:lnTo>
                  <a:lnTo>
                    <a:pt x="4236" y="15466"/>
                  </a:lnTo>
                  <a:lnTo>
                    <a:pt x="4798" y="15582"/>
                  </a:lnTo>
                  <a:lnTo>
                    <a:pt x="5132" y="15620"/>
                  </a:lnTo>
                  <a:lnTo>
                    <a:pt x="5486" y="15646"/>
                  </a:lnTo>
                  <a:lnTo>
                    <a:pt x="5853" y="15663"/>
                  </a:lnTo>
                  <a:lnTo>
                    <a:pt x="6097" y="15694"/>
                  </a:lnTo>
                  <a:lnTo>
                    <a:pt x="6261" y="15734"/>
                  </a:lnTo>
                  <a:lnTo>
                    <a:pt x="6442" y="15830"/>
                  </a:lnTo>
                  <a:lnTo>
                    <a:pt x="6523" y="15937"/>
                  </a:lnTo>
                  <a:lnTo>
                    <a:pt x="6675" y="15993"/>
                  </a:lnTo>
                  <a:lnTo>
                    <a:pt x="7386" y="16164"/>
                  </a:lnTo>
                  <a:lnTo>
                    <a:pt x="7786" y="16337"/>
                  </a:lnTo>
                  <a:lnTo>
                    <a:pt x="8678" y="16511"/>
                  </a:lnTo>
                  <a:lnTo>
                    <a:pt x="9398" y="16627"/>
                  </a:lnTo>
                  <a:lnTo>
                    <a:pt x="9642" y="16686"/>
                  </a:lnTo>
                  <a:lnTo>
                    <a:pt x="10118" y="16860"/>
                  </a:lnTo>
                  <a:lnTo>
                    <a:pt x="11388" y="17093"/>
                  </a:lnTo>
                  <a:lnTo>
                    <a:pt x="11756" y="17151"/>
                  </a:lnTo>
                  <a:lnTo>
                    <a:pt x="12002" y="17209"/>
                  </a:lnTo>
                  <a:lnTo>
                    <a:pt x="12275" y="17325"/>
                  </a:lnTo>
                  <a:lnTo>
                    <a:pt x="12480" y="17364"/>
                  </a:lnTo>
                  <a:lnTo>
                    <a:pt x="12747" y="17390"/>
                  </a:lnTo>
                  <a:lnTo>
                    <a:pt x="13056" y="17407"/>
                  </a:lnTo>
                  <a:lnTo>
                    <a:pt x="13394" y="17457"/>
                  </a:lnTo>
                  <a:lnTo>
                    <a:pt x="14496" y="17674"/>
                  </a:lnTo>
                  <a:lnTo>
                    <a:pt x="14879" y="17713"/>
                  </a:lnTo>
                  <a:lnTo>
                    <a:pt x="15654" y="17775"/>
                  </a:lnTo>
                  <a:lnTo>
                    <a:pt x="19189" y="18256"/>
                  </a:lnTo>
                  <a:lnTo>
                    <a:pt x="19977" y="18372"/>
                  </a:lnTo>
                  <a:lnTo>
                    <a:pt x="20370" y="18411"/>
                  </a:lnTo>
                  <a:lnTo>
                    <a:pt x="21552" y="18484"/>
                  </a:lnTo>
                  <a:lnTo>
                    <a:pt x="23127" y="18673"/>
                  </a:lnTo>
                  <a:lnTo>
                    <a:pt x="23521" y="18728"/>
                  </a:lnTo>
                  <a:lnTo>
                    <a:pt x="23915" y="18764"/>
                  </a:lnTo>
                  <a:lnTo>
                    <a:pt x="25096" y="18835"/>
                  </a:lnTo>
                  <a:lnTo>
                    <a:pt x="27692" y="19077"/>
                  </a:lnTo>
                  <a:lnTo>
                    <a:pt x="28788" y="19137"/>
                  </a:lnTo>
                  <a:lnTo>
                    <a:pt x="29264" y="19153"/>
                  </a:lnTo>
                  <a:lnTo>
                    <a:pt x="30142" y="19223"/>
                  </a:lnTo>
                  <a:lnTo>
                    <a:pt x="30561" y="19269"/>
                  </a:lnTo>
                  <a:lnTo>
                    <a:pt x="31375" y="19319"/>
                  </a:lnTo>
                  <a:lnTo>
                    <a:pt x="31776" y="19333"/>
                  </a:lnTo>
                  <a:lnTo>
                    <a:pt x="32572" y="19400"/>
                  </a:lnTo>
                  <a:lnTo>
                    <a:pt x="34546" y="19636"/>
                  </a:lnTo>
                  <a:lnTo>
                    <a:pt x="37722" y="19842"/>
                  </a:lnTo>
                  <a:lnTo>
                    <a:pt x="39163" y="19985"/>
                  </a:lnTo>
                  <a:lnTo>
                    <a:pt x="42438" y="20171"/>
                  </a:lnTo>
                  <a:lnTo>
                    <a:pt x="43886" y="20233"/>
                  </a:lnTo>
                  <a:lnTo>
                    <a:pt x="47164" y="20528"/>
                  </a:lnTo>
                  <a:lnTo>
                    <a:pt x="48162" y="20641"/>
                  </a:lnTo>
                  <a:lnTo>
                    <a:pt x="48743" y="20679"/>
                  </a:lnTo>
                  <a:lnTo>
                    <a:pt x="50684" y="20752"/>
                  </a:lnTo>
                  <a:lnTo>
                    <a:pt x="51696" y="20838"/>
                  </a:lnTo>
                  <a:lnTo>
                    <a:pt x="55368" y="21280"/>
                  </a:lnTo>
                  <a:lnTo>
                    <a:pt x="56622" y="21376"/>
                  </a:lnTo>
                  <a:lnTo>
                    <a:pt x="58065" y="21450"/>
                  </a:lnTo>
                  <a:lnTo>
                    <a:pt x="59325" y="21566"/>
                  </a:lnTo>
                  <a:lnTo>
                    <a:pt x="61949" y="21712"/>
                  </a:lnTo>
                  <a:lnTo>
                    <a:pt x="63524" y="21868"/>
                  </a:lnTo>
                  <a:lnTo>
                    <a:pt x="66037" y="22209"/>
                  </a:lnTo>
                  <a:lnTo>
                    <a:pt x="66567" y="22248"/>
                  </a:lnTo>
                  <a:lnTo>
                    <a:pt x="68436" y="22322"/>
                  </a:lnTo>
                  <a:lnTo>
                    <a:pt x="69431" y="22408"/>
                  </a:lnTo>
                  <a:lnTo>
                    <a:pt x="71139" y="22601"/>
                  </a:lnTo>
                  <a:lnTo>
                    <a:pt x="74343" y="22807"/>
                  </a:lnTo>
                  <a:lnTo>
                    <a:pt x="77046" y="23121"/>
                  </a:lnTo>
                  <a:lnTo>
                    <a:pt x="80250" y="23330"/>
                  </a:lnTo>
                  <a:lnTo>
                    <a:pt x="82543" y="23606"/>
                  </a:lnTo>
                  <a:lnTo>
                    <a:pt x="84289" y="23837"/>
                  </a:lnTo>
                  <a:lnTo>
                    <a:pt x="87601" y="24166"/>
                  </a:lnTo>
                  <a:lnTo>
                    <a:pt x="88860" y="24240"/>
                  </a:lnTo>
                  <a:lnTo>
                    <a:pt x="90462" y="24429"/>
                  </a:lnTo>
                  <a:lnTo>
                    <a:pt x="90858" y="24483"/>
                  </a:lnTo>
                  <a:lnTo>
                    <a:pt x="93224" y="24976"/>
                  </a:lnTo>
                  <a:lnTo>
                    <a:pt x="93618" y="25023"/>
                  </a:lnTo>
                  <a:lnTo>
                    <a:pt x="94012" y="25054"/>
                  </a:lnTo>
                  <a:lnTo>
                    <a:pt x="94406" y="25074"/>
                  </a:lnTo>
                  <a:lnTo>
                    <a:pt x="95194" y="25149"/>
                  </a:lnTo>
                  <a:lnTo>
                    <a:pt x="96112" y="25247"/>
                  </a:lnTo>
                  <a:lnTo>
                    <a:pt x="98492" y="25468"/>
                  </a:lnTo>
                  <a:lnTo>
                    <a:pt x="101879" y="25930"/>
                  </a:lnTo>
                  <a:lnTo>
                    <a:pt x="103856" y="26220"/>
                  </a:lnTo>
                  <a:lnTo>
                    <a:pt x="104119" y="26279"/>
                  </a:lnTo>
                  <a:lnTo>
                    <a:pt x="104620" y="26453"/>
                  </a:lnTo>
                  <a:lnTo>
                    <a:pt x="105899" y="26686"/>
                  </a:lnTo>
                  <a:lnTo>
                    <a:pt x="108980" y="27170"/>
                  </a:lnTo>
                  <a:lnTo>
                    <a:pt x="110946" y="27592"/>
                  </a:lnTo>
                  <a:lnTo>
                    <a:pt x="112521" y="27863"/>
                  </a:lnTo>
                  <a:lnTo>
                    <a:pt x="114654" y="28423"/>
                  </a:lnTo>
                  <a:lnTo>
                    <a:pt x="115001" y="28575"/>
                  </a:lnTo>
                  <a:lnTo>
                    <a:pt x="115093" y="28643"/>
                  </a:lnTo>
                  <a:lnTo>
                    <a:pt x="115546" y="28770"/>
                  </a:lnTo>
                  <a:lnTo>
                    <a:pt x="117151" y="29068"/>
                  </a:lnTo>
                  <a:lnTo>
                    <a:pt x="117423" y="29185"/>
                  </a:lnTo>
                  <a:lnTo>
                    <a:pt x="117576" y="29360"/>
                  </a:lnTo>
                  <a:lnTo>
                    <a:pt x="117729" y="29418"/>
                  </a:lnTo>
                  <a:lnTo>
                    <a:pt x="118440" y="29592"/>
                  </a:lnTo>
                  <a:lnTo>
                    <a:pt x="118652" y="29709"/>
                  </a:lnTo>
                  <a:lnTo>
                    <a:pt x="118807" y="30208"/>
                  </a:lnTo>
                  <a:lnTo>
                    <a:pt x="118943" y="30274"/>
                  </a:lnTo>
                  <a:lnTo>
                    <a:pt x="119631" y="30479"/>
                  </a:lnTo>
                  <a:lnTo>
                    <a:pt x="119955" y="30905"/>
                  </a:lnTo>
                  <a:lnTo>
                    <a:pt x="119999" y="31276"/>
                  </a:lnTo>
                  <a:lnTo>
                    <a:pt x="119869" y="31335"/>
                  </a:lnTo>
                  <a:lnTo>
                    <a:pt x="119191" y="31511"/>
                  </a:lnTo>
                  <a:lnTo>
                    <a:pt x="118986" y="31627"/>
                  </a:lnTo>
                  <a:lnTo>
                    <a:pt x="118871" y="31802"/>
                  </a:lnTo>
                  <a:lnTo>
                    <a:pt x="118723" y="31860"/>
                  </a:lnTo>
                  <a:lnTo>
                    <a:pt x="118020" y="32034"/>
                  </a:lnTo>
                  <a:lnTo>
                    <a:pt x="117622" y="32209"/>
                  </a:lnTo>
                  <a:lnTo>
                    <a:pt x="116862" y="32383"/>
                  </a:lnTo>
                  <a:lnTo>
                    <a:pt x="116447" y="32558"/>
                  </a:lnTo>
                  <a:lnTo>
                    <a:pt x="115683" y="32732"/>
                  </a:lnTo>
                  <a:lnTo>
                    <a:pt x="115267" y="32906"/>
                  </a:lnTo>
                  <a:lnTo>
                    <a:pt x="114370" y="33081"/>
                  </a:lnTo>
                  <a:lnTo>
                    <a:pt x="113649" y="33197"/>
                  </a:lnTo>
                  <a:lnTo>
                    <a:pt x="113273" y="33236"/>
                  </a:lnTo>
                  <a:lnTo>
                    <a:pt x="112117" y="33310"/>
                  </a:lnTo>
                  <a:lnTo>
                    <a:pt x="110943" y="33427"/>
                  </a:lnTo>
                  <a:lnTo>
                    <a:pt x="110157" y="33461"/>
                  </a:lnTo>
                  <a:lnTo>
                    <a:pt x="109895" y="33489"/>
                  </a:lnTo>
                  <a:lnTo>
                    <a:pt x="109720" y="33527"/>
                  </a:lnTo>
                  <a:lnTo>
                    <a:pt x="109604" y="33572"/>
                  </a:lnTo>
                  <a:lnTo>
                    <a:pt x="109264" y="33622"/>
                  </a:lnTo>
                  <a:lnTo>
                    <a:pt x="108185" y="33728"/>
                  </a:lnTo>
                  <a:lnTo>
                    <a:pt x="107181" y="33788"/>
                  </a:lnTo>
                  <a:lnTo>
                    <a:pt x="106730" y="33805"/>
                  </a:lnTo>
                  <a:lnTo>
                    <a:pt x="105878" y="33874"/>
                  </a:lnTo>
                  <a:lnTo>
                    <a:pt x="105467" y="33920"/>
                  </a:lnTo>
                  <a:lnTo>
                    <a:pt x="104660" y="33971"/>
                  </a:lnTo>
                  <a:lnTo>
                    <a:pt x="104262" y="33984"/>
                  </a:lnTo>
                  <a:lnTo>
                    <a:pt x="103468" y="34051"/>
                  </a:lnTo>
                  <a:lnTo>
                    <a:pt x="101934" y="34197"/>
                  </a:lnTo>
                  <a:lnTo>
                    <a:pt x="100683" y="34288"/>
                  </a:lnTo>
                  <a:lnTo>
                    <a:pt x="99241" y="34358"/>
                  </a:lnTo>
                  <a:lnTo>
                    <a:pt x="98393" y="34443"/>
                  </a:lnTo>
                  <a:lnTo>
                    <a:pt x="97228" y="34494"/>
                  </a:lnTo>
                  <a:lnTo>
                    <a:pt x="96550" y="34507"/>
                  </a:lnTo>
                  <a:lnTo>
                    <a:pt x="95447" y="34574"/>
                  </a:lnTo>
                  <a:lnTo>
                    <a:pt x="93041" y="34775"/>
                  </a:lnTo>
                  <a:lnTo>
                    <a:pt x="91568" y="34835"/>
                  </a:lnTo>
                  <a:lnTo>
                    <a:pt x="90808" y="34851"/>
                  </a:lnTo>
                  <a:lnTo>
                    <a:pt x="89612" y="34921"/>
                  </a:lnTo>
                  <a:lnTo>
                    <a:pt x="89110" y="34966"/>
                  </a:lnTo>
                  <a:lnTo>
                    <a:pt x="87852" y="35017"/>
                  </a:lnTo>
                  <a:lnTo>
                    <a:pt x="86417" y="35059"/>
                  </a:lnTo>
                  <a:lnTo>
                    <a:pt x="83707" y="35192"/>
                  </a:lnTo>
                  <a:lnTo>
                    <a:pt x="83204" y="35205"/>
                  </a:lnTo>
                  <a:lnTo>
                    <a:pt x="81945" y="35324"/>
                  </a:lnTo>
                  <a:lnTo>
                    <a:pt x="81242" y="35409"/>
                  </a:lnTo>
                  <a:lnTo>
                    <a:pt x="80510" y="35467"/>
                  </a:lnTo>
                  <a:lnTo>
                    <a:pt x="77450" y="35610"/>
                  </a:lnTo>
                  <a:lnTo>
                    <a:pt x="76018" y="35710"/>
                  </a:lnTo>
                  <a:lnTo>
                    <a:pt x="72975" y="35990"/>
                  </a:lnTo>
                  <a:lnTo>
                    <a:pt x="71492" y="36053"/>
                  </a:lnTo>
                  <a:lnTo>
                    <a:pt x="69957" y="36101"/>
                  </a:lnTo>
                  <a:lnTo>
                    <a:pt x="66833" y="36289"/>
                  </a:lnTo>
                  <a:lnTo>
                    <a:pt x="63688" y="36513"/>
                  </a:lnTo>
                  <a:lnTo>
                    <a:pt x="61953" y="36686"/>
                  </a:lnTo>
                  <a:lnTo>
                    <a:pt x="60336" y="36750"/>
                  </a:lnTo>
                  <a:lnTo>
                    <a:pt x="58567" y="36798"/>
                  </a:lnTo>
                  <a:lnTo>
                    <a:pt x="55289" y="37042"/>
                  </a:lnTo>
                  <a:lnTo>
                    <a:pt x="45967" y="37732"/>
                  </a:lnTo>
                  <a:lnTo>
                    <a:pt x="44232" y="37906"/>
                  </a:lnTo>
                  <a:lnTo>
                    <a:pt x="40775" y="38335"/>
                  </a:lnTo>
                  <a:lnTo>
                    <a:pt x="37032" y="38657"/>
                  </a:lnTo>
                  <a:lnTo>
                    <a:pt x="33256" y="39030"/>
                  </a:lnTo>
                  <a:lnTo>
                    <a:pt x="30040" y="39452"/>
                  </a:lnTo>
                  <a:lnTo>
                    <a:pt x="26461" y="39823"/>
                  </a:lnTo>
                  <a:lnTo>
                    <a:pt x="22913" y="40324"/>
                  </a:lnTo>
                  <a:lnTo>
                    <a:pt x="19369" y="40695"/>
                  </a:lnTo>
                  <a:lnTo>
                    <a:pt x="18481" y="40864"/>
                  </a:lnTo>
                  <a:lnTo>
                    <a:pt x="16842" y="41196"/>
                  </a:lnTo>
                  <a:lnTo>
                    <a:pt x="13258" y="41746"/>
                  </a:lnTo>
                  <a:lnTo>
                    <a:pt x="12265" y="41893"/>
                  </a:lnTo>
                  <a:lnTo>
                    <a:pt x="11948" y="41960"/>
                  </a:lnTo>
                  <a:lnTo>
                    <a:pt x="11369" y="42146"/>
                  </a:lnTo>
                  <a:lnTo>
                    <a:pt x="8285" y="42832"/>
                  </a:lnTo>
                  <a:lnTo>
                    <a:pt x="7790" y="43018"/>
                  </a:lnTo>
                  <a:lnTo>
                    <a:pt x="7002" y="43196"/>
                  </a:lnTo>
                  <a:lnTo>
                    <a:pt x="5676" y="43742"/>
                  </a:lnTo>
                  <a:lnTo>
                    <a:pt x="5441" y="44064"/>
                  </a:lnTo>
                  <a:lnTo>
                    <a:pt x="5406" y="45406"/>
                  </a:lnTo>
                  <a:lnTo>
                    <a:pt x="5537" y="45465"/>
                  </a:lnTo>
                  <a:lnTo>
                    <a:pt x="6217" y="45639"/>
                  </a:lnTo>
                  <a:lnTo>
                    <a:pt x="6609" y="45813"/>
                  </a:lnTo>
                  <a:lnTo>
                    <a:pt x="7366" y="45988"/>
                  </a:lnTo>
                  <a:lnTo>
                    <a:pt x="7781" y="46162"/>
                  </a:lnTo>
                  <a:lnTo>
                    <a:pt x="8545" y="46337"/>
                  </a:lnTo>
                  <a:lnTo>
                    <a:pt x="8961" y="46511"/>
                  </a:lnTo>
                  <a:lnTo>
                    <a:pt x="9857" y="46686"/>
                  </a:lnTo>
                  <a:lnTo>
                    <a:pt x="11722" y="46976"/>
                  </a:lnTo>
                  <a:lnTo>
                    <a:pt x="11980" y="47034"/>
                  </a:lnTo>
                  <a:lnTo>
                    <a:pt x="12473" y="47209"/>
                  </a:lnTo>
                  <a:lnTo>
                    <a:pt x="13749" y="47441"/>
                  </a:lnTo>
                  <a:lnTo>
                    <a:pt x="17222" y="47965"/>
                  </a:lnTo>
                  <a:lnTo>
                    <a:pt x="23521" y="48895"/>
                  </a:lnTo>
                  <a:lnTo>
                    <a:pt x="23915" y="48934"/>
                  </a:lnTo>
                  <a:lnTo>
                    <a:pt x="25096" y="49008"/>
                  </a:lnTo>
                  <a:lnTo>
                    <a:pt x="28788" y="49363"/>
                  </a:lnTo>
                  <a:lnTo>
                    <a:pt x="31725" y="49709"/>
                  </a:lnTo>
                  <a:lnTo>
                    <a:pt x="33507" y="49883"/>
                  </a:lnTo>
                  <a:lnTo>
                    <a:pt x="35216" y="50058"/>
                  </a:lnTo>
                  <a:lnTo>
                    <a:pt x="36507" y="50155"/>
                  </a:lnTo>
                  <a:lnTo>
                    <a:pt x="39453" y="50314"/>
                  </a:lnTo>
                  <a:lnTo>
                    <a:pt x="42997" y="50641"/>
                  </a:lnTo>
                  <a:lnTo>
                    <a:pt x="44606" y="50814"/>
                  </a:lnTo>
                  <a:lnTo>
                    <a:pt x="48151" y="51313"/>
                  </a:lnTo>
                  <a:lnTo>
                    <a:pt x="48736" y="51359"/>
                  </a:lnTo>
                  <a:lnTo>
                    <a:pt x="50086" y="51411"/>
                  </a:lnTo>
                  <a:lnTo>
                    <a:pt x="50682" y="51464"/>
                  </a:lnTo>
                  <a:lnTo>
                    <a:pt x="52933" y="51775"/>
                  </a:lnTo>
                  <a:lnTo>
                    <a:pt x="56477" y="52148"/>
                  </a:lnTo>
                  <a:lnTo>
                    <a:pt x="57771" y="52247"/>
                  </a:lnTo>
                  <a:lnTo>
                    <a:pt x="58783" y="52290"/>
                  </a:lnTo>
                  <a:lnTo>
                    <a:pt x="60021" y="52413"/>
                  </a:lnTo>
                  <a:lnTo>
                    <a:pt x="63565" y="52841"/>
                  </a:lnTo>
                  <a:lnTo>
                    <a:pt x="65388" y="53021"/>
                  </a:lnTo>
                  <a:lnTo>
                    <a:pt x="67110" y="53196"/>
                  </a:lnTo>
                  <a:lnTo>
                    <a:pt x="68932" y="53371"/>
                  </a:lnTo>
                  <a:lnTo>
                    <a:pt x="70654" y="53546"/>
                  </a:lnTo>
                  <a:lnTo>
                    <a:pt x="72477" y="53720"/>
                  </a:lnTo>
                  <a:lnTo>
                    <a:pt x="75436" y="54069"/>
                  </a:lnTo>
                  <a:lnTo>
                    <a:pt x="77219" y="54244"/>
                  </a:lnTo>
                  <a:lnTo>
                    <a:pt x="78929" y="54418"/>
                  </a:lnTo>
                  <a:lnTo>
                    <a:pt x="79625" y="54476"/>
                  </a:lnTo>
                  <a:lnTo>
                    <a:pt x="80748" y="54644"/>
                  </a:lnTo>
                  <a:lnTo>
                    <a:pt x="82539" y="54975"/>
                  </a:lnTo>
                  <a:lnTo>
                    <a:pt x="85967" y="55346"/>
                  </a:lnTo>
                  <a:lnTo>
                    <a:pt x="87809" y="55580"/>
                  </a:lnTo>
                  <a:lnTo>
                    <a:pt x="89111" y="55697"/>
                  </a:lnTo>
                  <a:lnTo>
                    <a:pt x="90215" y="55865"/>
                  </a:lnTo>
                  <a:lnTo>
                    <a:pt x="93210" y="56388"/>
                  </a:lnTo>
                  <a:lnTo>
                    <a:pt x="94797" y="56645"/>
                  </a:lnTo>
                  <a:lnTo>
                    <a:pt x="96769" y="57068"/>
                  </a:lnTo>
                  <a:lnTo>
                    <a:pt x="99394" y="57498"/>
                  </a:lnTo>
                  <a:lnTo>
                    <a:pt x="100816" y="57968"/>
                  </a:lnTo>
                  <a:lnTo>
                    <a:pt x="102691" y="58306"/>
                  </a:lnTo>
                  <a:lnTo>
                    <a:pt x="105040" y="58662"/>
                  </a:lnTo>
                  <a:lnTo>
                    <a:pt x="105302" y="58739"/>
                  </a:lnTo>
                  <a:lnTo>
                    <a:pt x="105803" y="59015"/>
                  </a:lnTo>
                  <a:lnTo>
                    <a:pt x="106385" y="59161"/>
                  </a:lnTo>
                  <a:lnTo>
                    <a:pt x="108598" y="59532"/>
                  </a:lnTo>
                  <a:lnTo>
                    <a:pt x="108855" y="59610"/>
                  </a:lnTo>
                  <a:lnTo>
                    <a:pt x="109349" y="59886"/>
                  </a:lnTo>
                  <a:lnTo>
                    <a:pt x="110137" y="60099"/>
                  </a:lnTo>
                  <a:lnTo>
                    <a:pt x="110368" y="60225"/>
                  </a:lnTo>
                  <a:lnTo>
                    <a:pt x="110536" y="60730"/>
                  </a:lnTo>
                  <a:lnTo>
                    <a:pt x="110673" y="60797"/>
                  </a:lnTo>
                  <a:lnTo>
                    <a:pt x="111361" y="60983"/>
                  </a:lnTo>
                  <a:lnTo>
                    <a:pt x="111568" y="61102"/>
                  </a:lnTo>
                  <a:lnTo>
                    <a:pt x="111734" y="62499"/>
                  </a:lnTo>
                  <a:lnTo>
                    <a:pt x="111602" y="62558"/>
                  </a:lnTo>
                  <a:lnTo>
                    <a:pt x="110922" y="62732"/>
                  </a:lnTo>
                  <a:lnTo>
                    <a:pt x="110716" y="62848"/>
                  </a:lnTo>
                  <a:lnTo>
                    <a:pt x="110601" y="63115"/>
                  </a:lnTo>
                  <a:lnTo>
                    <a:pt x="110453" y="63181"/>
                  </a:lnTo>
                  <a:lnTo>
                    <a:pt x="110224" y="63225"/>
                  </a:lnTo>
                  <a:lnTo>
                    <a:pt x="109939" y="63255"/>
                  </a:lnTo>
                  <a:lnTo>
                    <a:pt x="109750" y="63313"/>
                  </a:lnTo>
                  <a:lnTo>
                    <a:pt x="109483" y="63561"/>
                  </a:lnTo>
                  <a:lnTo>
                    <a:pt x="109421" y="63701"/>
                  </a:lnTo>
                  <a:lnTo>
                    <a:pt x="109273" y="63766"/>
                  </a:lnTo>
                  <a:lnTo>
                    <a:pt x="108569" y="63949"/>
                  </a:lnTo>
                  <a:lnTo>
                    <a:pt x="108170" y="64126"/>
                  </a:lnTo>
                  <a:lnTo>
                    <a:pt x="107279" y="64301"/>
                  </a:lnTo>
                  <a:lnTo>
                    <a:pt x="106560" y="64418"/>
                  </a:lnTo>
                  <a:lnTo>
                    <a:pt x="106315" y="64476"/>
                  </a:lnTo>
                  <a:lnTo>
                    <a:pt x="105840" y="64651"/>
                  </a:lnTo>
                  <a:lnTo>
                    <a:pt x="104570" y="64883"/>
                  </a:lnTo>
                  <a:lnTo>
                    <a:pt x="101099" y="65406"/>
                  </a:lnTo>
                  <a:lnTo>
                    <a:pt x="98344" y="65813"/>
                  </a:lnTo>
                  <a:lnTo>
                    <a:pt x="97819" y="65852"/>
                  </a:lnTo>
                  <a:lnTo>
                    <a:pt x="95957" y="65926"/>
                  </a:lnTo>
                  <a:lnTo>
                    <a:pt x="94964" y="66012"/>
                  </a:lnTo>
                  <a:lnTo>
                    <a:pt x="91824" y="66339"/>
                  </a:lnTo>
                  <a:lnTo>
                    <a:pt x="90721" y="66402"/>
                  </a:lnTo>
                  <a:lnTo>
                    <a:pt x="89661" y="66450"/>
                  </a:lnTo>
                  <a:lnTo>
                    <a:pt x="87720" y="66586"/>
                  </a:lnTo>
                  <a:lnTo>
                    <a:pt x="86709" y="66693"/>
                  </a:lnTo>
                  <a:lnTo>
                    <a:pt x="86124" y="66729"/>
                  </a:lnTo>
                  <a:lnTo>
                    <a:pt x="84178" y="66800"/>
                  </a:lnTo>
                  <a:lnTo>
                    <a:pt x="80503" y="67078"/>
                  </a:lnTo>
                  <a:lnTo>
                    <a:pt x="78356" y="67149"/>
                  </a:lnTo>
                  <a:lnTo>
                    <a:pt x="74734" y="67446"/>
                  </a:lnTo>
                  <a:lnTo>
                    <a:pt x="73718" y="67560"/>
                  </a:lnTo>
                  <a:lnTo>
                    <a:pt x="73131" y="67598"/>
                  </a:lnTo>
                  <a:lnTo>
                    <a:pt x="69543" y="67756"/>
                  </a:lnTo>
                  <a:lnTo>
                    <a:pt x="66435" y="67969"/>
                  </a:lnTo>
                  <a:lnTo>
                    <a:pt x="62506" y="68256"/>
                  </a:lnTo>
                  <a:lnTo>
                    <a:pt x="60169" y="68469"/>
                  </a:lnTo>
                  <a:lnTo>
                    <a:pt x="56552" y="68628"/>
                  </a:lnTo>
                  <a:lnTo>
                    <a:pt x="53440" y="68841"/>
                  </a:lnTo>
                  <a:lnTo>
                    <a:pt x="49511" y="69128"/>
                  </a:lnTo>
                  <a:lnTo>
                    <a:pt x="47936" y="69192"/>
                  </a:lnTo>
                  <a:lnTo>
                    <a:pt x="47149" y="69209"/>
                  </a:lnTo>
                  <a:lnTo>
                    <a:pt x="46493" y="69260"/>
                  </a:lnTo>
                  <a:lnTo>
                    <a:pt x="44811" y="69477"/>
                  </a:lnTo>
                  <a:lnTo>
                    <a:pt x="41193" y="69670"/>
                  </a:lnTo>
                  <a:lnTo>
                    <a:pt x="37648" y="70030"/>
                  </a:lnTo>
                  <a:lnTo>
                    <a:pt x="37139" y="70059"/>
                  </a:lnTo>
                  <a:lnTo>
                    <a:pt x="33686" y="70436"/>
                  </a:lnTo>
                  <a:lnTo>
                    <a:pt x="29963" y="70811"/>
                  </a:lnTo>
                  <a:lnTo>
                    <a:pt x="28528" y="70948"/>
                  </a:lnTo>
                  <a:lnTo>
                    <a:pt x="25314" y="71370"/>
                  </a:lnTo>
                  <a:lnTo>
                    <a:pt x="21735" y="71742"/>
                  </a:lnTo>
                  <a:lnTo>
                    <a:pt x="18188" y="72242"/>
                  </a:lnTo>
                  <a:lnTo>
                    <a:pt x="13451" y="72940"/>
                  </a:lnTo>
                  <a:lnTo>
                    <a:pt x="9742" y="73747"/>
                  </a:lnTo>
                  <a:lnTo>
                    <a:pt x="9302" y="73965"/>
                  </a:lnTo>
                  <a:lnTo>
                    <a:pt x="9185" y="74077"/>
                  </a:lnTo>
                  <a:lnTo>
                    <a:pt x="8704" y="74254"/>
                  </a:lnTo>
                  <a:lnTo>
                    <a:pt x="7326" y="74617"/>
                  </a:lnTo>
                  <a:lnTo>
                    <a:pt x="6915" y="74784"/>
                  </a:lnTo>
                  <a:lnTo>
                    <a:pt x="6602" y="74943"/>
                  </a:lnTo>
                  <a:lnTo>
                    <a:pt x="5681" y="75308"/>
                  </a:lnTo>
                  <a:lnTo>
                    <a:pt x="5396" y="75466"/>
                  </a:lnTo>
                  <a:lnTo>
                    <a:pt x="4630" y="75773"/>
                  </a:lnTo>
                  <a:lnTo>
                    <a:pt x="4278" y="76246"/>
                  </a:lnTo>
                  <a:lnTo>
                    <a:pt x="4224" y="77417"/>
                  </a:lnTo>
                  <a:lnTo>
                    <a:pt x="4355" y="77503"/>
                  </a:lnTo>
                  <a:lnTo>
                    <a:pt x="5159" y="77779"/>
                  </a:lnTo>
                  <a:lnTo>
                    <a:pt x="5427" y="77921"/>
                  </a:lnTo>
                  <a:lnTo>
                    <a:pt x="6316" y="78199"/>
                  </a:lnTo>
                  <a:lnTo>
                    <a:pt x="7793" y="78477"/>
                  </a:lnTo>
                  <a:lnTo>
                    <a:pt x="11313" y="79011"/>
                  </a:lnTo>
                  <a:lnTo>
                    <a:pt x="15251" y="79592"/>
                  </a:lnTo>
                  <a:lnTo>
                    <a:pt x="15645" y="79631"/>
                  </a:lnTo>
                  <a:lnTo>
                    <a:pt x="16826" y="79705"/>
                  </a:lnTo>
                  <a:lnTo>
                    <a:pt x="19422" y="79949"/>
                  </a:lnTo>
                  <a:lnTo>
                    <a:pt x="20868" y="80009"/>
                  </a:lnTo>
                  <a:lnTo>
                    <a:pt x="21621" y="80025"/>
                  </a:lnTo>
                  <a:lnTo>
                    <a:pt x="22808" y="80095"/>
                  </a:lnTo>
                  <a:lnTo>
                    <a:pt x="25266" y="80298"/>
                  </a:lnTo>
                  <a:lnTo>
                    <a:pt x="26747" y="80358"/>
                  </a:lnTo>
                  <a:lnTo>
                    <a:pt x="28280" y="80404"/>
                  </a:lnTo>
                  <a:lnTo>
                    <a:pt x="31403" y="80592"/>
                  </a:lnTo>
                  <a:lnTo>
                    <a:pt x="32975" y="80683"/>
                  </a:lnTo>
                  <a:lnTo>
                    <a:pt x="36123" y="80793"/>
                  </a:lnTo>
                  <a:lnTo>
                    <a:pt x="39273" y="80995"/>
                  </a:lnTo>
                  <a:lnTo>
                    <a:pt x="40848" y="81056"/>
                  </a:lnTo>
                  <a:lnTo>
                    <a:pt x="42423" y="81102"/>
                  </a:lnTo>
                  <a:lnTo>
                    <a:pt x="45574" y="81290"/>
                  </a:lnTo>
                  <a:lnTo>
                    <a:pt x="48724" y="81513"/>
                  </a:lnTo>
                  <a:lnTo>
                    <a:pt x="52662" y="81940"/>
                  </a:lnTo>
                  <a:lnTo>
                    <a:pt x="55813" y="82202"/>
                  </a:lnTo>
                  <a:lnTo>
                    <a:pt x="60539" y="82557"/>
                  </a:lnTo>
                  <a:lnTo>
                    <a:pt x="65264" y="82906"/>
                  </a:lnTo>
                  <a:lnTo>
                    <a:pt x="68973" y="83255"/>
                  </a:lnTo>
                  <a:lnTo>
                    <a:pt x="71992" y="83488"/>
                  </a:lnTo>
                  <a:lnTo>
                    <a:pt x="80623" y="84127"/>
                  </a:lnTo>
                  <a:lnTo>
                    <a:pt x="81279" y="84205"/>
                  </a:lnTo>
                  <a:lnTo>
                    <a:pt x="82962" y="84480"/>
                  </a:lnTo>
                  <a:lnTo>
                    <a:pt x="86538" y="84878"/>
                  </a:lnTo>
                  <a:lnTo>
                    <a:pt x="89500" y="85173"/>
                  </a:lnTo>
                  <a:lnTo>
                    <a:pt x="93044" y="85673"/>
                  </a:lnTo>
                  <a:lnTo>
                    <a:pt x="94896" y="86045"/>
                  </a:lnTo>
                  <a:lnTo>
                    <a:pt x="96783" y="86280"/>
                  </a:lnTo>
                  <a:lnTo>
                    <a:pt x="98232" y="86587"/>
                  </a:lnTo>
                  <a:lnTo>
                    <a:pt x="102675" y="87698"/>
                  </a:lnTo>
                  <a:lnTo>
                    <a:pt x="104645" y="88207"/>
                  </a:lnTo>
                  <a:lnTo>
                    <a:pt x="105827" y="88467"/>
                  </a:lnTo>
                  <a:lnTo>
                    <a:pt x="107402" y="88902"/>
                  </a:lnTo>
                  <a:lnTo>
                    <a:pt x="107839" y="89131"/>
                  </a:lnTo>
                  <a:lnTo>
                    <a:pt x="108165" y="89361"/>
                  </a:lnTo>
                  <a:lnTo>
                    <a:pt x="111321" y="90597"/>
                  </a:lnTo>
                  <a:lnTo>
                    <a:pt x="111829" y="91160"/>
                  </a:lnTo>
                  <a:lnTo>
                    <a:pt x="112345" y="91362"/>
                  </a:lnTo>
                  <a:lnTo>
                    <a:pt x="112404" y="91470"/>
                  </a:lnTo>
                  <a:lnTo>
                    <a:pt x="111603" y="93601"/>
                  </a:lnTo>
                  <a:lnTo>
                    <a:pt x="110799" y="93970"/>
                  </a:lnTo>
                  <a:lnTo>
                    <a:pt x="110530" y="94129"/>
                  </a:lnTo>
                  <a:lnTo>
                    <a:pt x="109639" y="94494"/>
                  </a:lnTo>
                  <a:lnTo>
                    <a:pt x="109549" y="94566"/>
                  </a:lnTo>
                  <a:lnTo>
                    <a:pt x="109100" y="94697"/>
                  </a:lnTo>
                  <a:lnTo>
                    <a:pt x="107742" y="95032"/>
                  </a:lnTo>
                  <a:lnTo>
                    <a:pt x="107334" y="95195"/>
                  </a:lnTo>
                  <a:lnTo>
                    <a:pt x="107022" y="95351"/>
                  </a:lnTo>
                  <a:lnTo>
                    <a:pt x="106108" y="95638"/>
                  </a:lnTo>
                  <a:lnTo>
                    <a:pt x="104623" y="95918"/>
                  </a:lnTo>
                  <a:lnTo>
                    <a:pt x="103066" y="96160"/>
                  </a:lnTo>
                  <a:lnTo>
                    <a:pt x="99690" y="96511"/>
                  </a:lnTo>
                  <a:lnTo>
                    <a:pt x="97851" y="96744"/>
                  </a:lnTo>
                  <a:lnTo>
                    <a:pt x="95967" y="96899"/>
                  </a:lnTo>
                  <a:lnTo>
                    <a:pt x="94518" y="96973"/>
                  </a:lnTo>
                  <a:lnTo>
                    <a:pt x="91825" y="97216"/>
                  </a:lnTo>
                  <a:lnTo>
                    <a:pt x="90721" y="97277"/>
                  </a:lnTo>
                  <a:lnTo>
                    <a:pt x="89661" y="97323"/>
                  </a:lnTo>
                  <a:lnTo>
                    <a:pt x="87589" y="97439"/>
                  </a:lnTo>
                  <a:lnTo>
                    <a:pt x="84537" y="97539"/>
                  </a:lnTo>
                  <a:lnTo>
                    <a:pt x="83106" y="97633"/>
                  </a:lnTo>
                  <a:lnTo>
                    <a:pt x="82033" y="97740"/>
                  </a:lnTo>
                  <a:lnTo>
                    <a:pt x="80768" y="97800"/>
                  </a:lnTo>
                  <a:lnTo>
                    <a:pt x="79331" y="97846"/>
                  </a:lnTo>
                  <a:lnTo>
                    <a:pt x="76269" y="98034"/>
                  </a:lnTo>
                  <a:lnTo>
                    <a:pt x="74837" y="98144"/>
                  </a:lnTo>
                  <a:lnTo>
                    <a:pt x="71794" y="98430"/>
                  </a:lnTo>
                  <a:lnTo>
                    <a:pt x="68776" y="98662"/>
                  </a:lnTo>
                  <a:lnTo>
                    <a:pt x="60144" y="99302"/>
                  </a:lnTo>
                  <a:lnTo>
                    <a:pt x="56863" y="99654"/>
                  </a:lnTo>
                  <a:lnTo>
                    <a:pt x="53820" y="99886"/>
                  </a:lnTo>
                  <a:lnTo>
                    <a:pt x="50373" y="100302"/>
                  </a:lnTo>
                  <a:lnTo>
                    <a:pt x="47958" y="100591"/>
                  </a:lnTo>
                  <a:lnTo>
                    <a:pt x="45580" y="100851"/>
                  </a:lnTo>
                  <a:lnTo>
                    <a:pt x="42425" y="101286"/>
                  </a:lnTo>
                  <a:lnTo>
                    <a:pt x="39273" y="101726"/>
                  </a:lnTo>
                  <a:lnTo>
                    <a:pt x="36123" y="102071"/>
                  </a:lnTo>
                  <a:lnTo>
                    <a:pt x="32972" y="102507"/>
                  </a:lnTo>
                  <a:lnTo>
                    <a:pt x="29822" y="102947"/>
                  </a:lnTo>
                  <a:lnTo>
                    <a:pt x="26671" y="103292"/>
                  </a:lnTo>
                  <a:lnTo>
                    <a:pt x="23521" y="103728"/>
                  </a:lnTo>
                  <a:lnTo>
                    <a:pt x="20502" y="104067"/>
                  </a:lnTo>
                  <a:lnTo>
                    <a:pt x="17449" y="104600"/>
                  </a:lnTo>
                  <a:lnTo>
                    <a:pt x="14562" y="104939"/>
                  </a:lnTo>
                  <a:lnTo>
                    <a:pt x="10938" y="105586"/>
                  </a:lnTo>
                  <a:lnTo>
                    <a:pt x="7390" y="106511"/>
                  </a:lnTo>
                  <a:lnTo>
                    <a:pt x="5408" y="107041"/>
                  </a:lnTo>
                  <a:lnTo>
                    <a:pt x="5013" y="107116"/>
                  </a:lnTo>
                  <a:lnTo>
                    <a:pt x="4750" y="107225"/>
                  </a:lnTo>
                  <a:lnTo>
                    <a:pt x="4249" y="107616"/>
                  </a:lnTo>
                  <a:lnTo>
                    <a:pt x="3458" y="107911"/>
                  </a:lnTo>
                  <a:lnTo>
                    <a:pt x="3050" y="109183"/>
                  </a:lnTo>
                  <a:lnTo>
                    <a:pt x="3044" y="109650"/>
                  </a:lnTo>
                  <a:lnTo>
                    <a:pt x="3175" y="109747"/>
                  </a:lnTo>
                  <a:lnTo>
                    <a:pt x="3855" y="109996"/>
                  </a:lnTo>
                  <a:lnTo>
                    <a:pt x="4501" y="110417"/>
                  </a:lnTo>
                  <a:lnTo>
                    <a:pt x="5135" y="110624"/>
                  </a:lnTo>
                  <a:lnTo>
                    <a:pt x="8559" y="111396"/>
                  </a:lnTo>
                  <a:lnTo>
                    <a:pt x="10525" y="111833"/>
                  </a:lnTo>
                  <a:lnTo>
                    <a:pt x="12888" y="112206"/>
                  </a:lnTo>
                  <a:lnTo>
                    <a:pt x="16268" y="112557"/>
                  </a:lnTo>
                  <a:lnTo>
                    <a:pt x="16848" y="112596"/>
                  </a:lnTo>
                  <a:lnTo>
                    <a:pt x="20425" y="112756"/>
                  </a:lnTo>
                  <a:lnTo>
                    <a:pt x="22719" y="112950"/>
                  </a:lnTo>
                  <a:lnTo>
                    <a:pt x="26327" y="113106"/>
                  </a:lnTo>
                  <a:lnTo>
                    <a:pt x="30572" y="113237"/>
                  </a:lnTo>
                  <a:lnTo>
                    <a:pt x="33515" y="113332"/>
                  </a:lnTo>
                  <a:lnTo>
                    <a:pt x="35226" y="113373"/>
                  </a:lnTo>
                  <a:lnTo>
                    <a:pt x="38464" y="113506"/>
                  </a:lnTo>
                  <a:lnTo>
                    <a:pt x="40051" y="113548"/>
                  </a:lnTo>
                  <a:lnTo>
                    <a:pt x="42552" y="113661"/>
                  </a:lnTo>
                  <a:lnTo>
                    <a:pt x="45729" y="113722"/>
                  </a:lnTo>
                  <a:lnTo>
                    <a:pt x="49033" y="113854"/>
                  </a:lnTo>
                  <a:lnTo>
                    <a:pt x="52918" y="114073"/>
                  </a:lnTo>
                  <a:lnTo>
                    <a:pt x="55932" y="114245"/>
                  </a:lnTo>
                  <a:lnTo>
                    <a:pt x="58838" y="114418"/>
                  </a:lnTo>
                  <a:lnTo>
                    <a:pt x="61052" y="114515"/>
                  </a:lnTo>
                  <a:lnTo>
                    <a:pt x="63348" y="114558"/>
                  </a:lnTo>
                  <a:lnTo>
                    <a:pt x="64381" y="114608"/>
                  </a:lnTo>
                  <a:lnTo>
                    <a:pt x="67219" y="114845"/>
                  </a:lnTo>
                  <a:lnTo>
                    <a:pt x="70496" y="115046"/>
                  </a:lnTo>
                  <a:lnTo>
                    <a:pt x="73830" y="115229"/>
                  </a:lnTo>
                  <a:lnTo>
                    <a:pt x="76670" y="115405"/>
                  </a:lnTo>
                  <a:lnTo>
                    <a:pt x="79948" y="115600"/>
                  </a:lnTo>
                  <a:lnTo>
                    <a:pt x="83282" y="115894"/>
                  </a:lnTo>
                  <a:lnTo>
                    <a:pt x="86122" y="116227"/>
                  </a:lnTo>
                  <a:lnTo>
                    <a:pt x="89268" y="116552"/>
                  </a:lnTo>
                  <a:lnTo>
                    <a:pt x="92052" y="116799"/>
                  </a:lnTo>
                  <a:lnTo>
                    <a:pt x="95182" y="117109"/>
                  </a:lnTo>
                  <a:lnTo>
                    <a:pt x="98658" y="117561"/>
                  </a:lnTo>
                  <a:lnTo>
                    <a:pt x="101427" y="117907"/>
                  </a:lnTo>
                  <a:lnTo>
                    <a:pt x="103478" y="118159"/>
                  </a:lnTo>
                  <a:lnTo>
                    <a:pt x="107745" y="118871"/>
                  </a:lnTo>
                  <a:lnTo>
                    <a:pt x="111377" y="119473"/>
                  </a:lnTo>
                  <a:lnTo>
                    <a:pt x="114097"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13" name="Google Shape;513;p35"/>
            <p:cNvSpPr/>
            <p:nvPr/>
          </p:nvSpPr>
          <p:spPr>
            <a:xfrm>
              <a:off x="0" y="213831883"/>
              <a:ext cx="39768975" cy="1933651763"/>
            </a:xfrm>
            <a:custGeom>
              <a:avLst/>
              <a:gdLst/>
              <a:ahLst/>
              <a:cxnLst/>
              <a:rect l="l" t="t" r="r" b="b"/>
              <a:pathLst>
                <a:path w="120000" h="120000" extrusionOk="0">
                  <a:moveTo>
                    <a:pt x="83999" y="0"/>
                  </a:moveTo>
                  <a:lnTo>
                    <a:pt x="82664" y="1543"/>
                  </a:lnTo>
                  <a:lnTo>
                    <a:pt x="80443" y="1724"/>
                  </a:lnTo>
                  <a:lnTo>
                    <a:pt x="77628" y="1907"/>
                  </a:lnTo>
                  <a:lnTo>
                    <a:pt x="74501" y="2336"/>
                  </a:lnTo>
                  <a:lnTo>
                    <a:pt x="72004" y="5877"/>
                  </a:lnTo>
                  <a:lnTo>
                    <a:pt x="68444" y="8535"/>
                  </a:lnTo>
                  <a:lnTo>
                    <a:pt x="65629" y="8850"/>
                  </a:lnTo>
                  <a:lnTo>
                    <a:pt x="62500" y="9480"/>
                  </a:lnTo>
                  <a:lnTo>
                    <a:pt x="58994" y="11209"/>
                  </a:lnTo>
                  <a:lnTo>
                    <a:pt x="56663" y="11580"/>
                  </a:lnTo>
                  <a:lnTo>
                    <a:pt x="53775" y="11954"/>
                  </a:lnTo>
                  <a:lnTo>
                    <a:pt x="50566" y="12650"/>
                  </a:lnTo>
                  <a:lnTo>
                    <a:pt x="48044" y="16305"/>
                  </a:lnTo>
                  <a:lnTo>
                    <a:pt x="47999" y="23480"/>
                  </a:lnTo>
                  <a:lnTo>
                    <a:pt x="51554" y="24309"/>
                  </a:lnTo>
                  <a:lnTo>
                    <a:pt x="54369" y="24737"/>
                  </a:lnTo>
                  <a:lnTo>
                    <a:pt x="57497" y="25605"/>
                  </a:lnTo>
                  <a:lnTo>
                    <a:pt x="60220" y="26482"/>
                  </a:lnTo>
                  <a:lnTo>
                    <a:pt x="62813" y="26923"/>
                  </a:lnTo>
                  <a:lnTo>
                    <a:pt x="65875" y="27364"/>
                  </a:lnTo>
                  <a:lnTo>
                    <a:pt x="69277" y="28191"/>
                  </a:lnTo>
                  <a:lnTo>
                    <a:pt x="73225" y="31600"/>
                  </a:lnTo>
                  <a:lnTo>
                    <a:pt x="75483" y="32041"/>
                  </a:lnTo>
                  <a:lnTo>
                    <a:pt x="78321" y="32482"/>
                  </a:lnTo>
                  <a:lnTo>
                    <a:pt x="81475" y="33365"/>
                  </a:lnTo>
                  <a:lnTo>
                    <a:pt x="85000" y="35576"/>
                  </a:lnTo>
                  <a:lnTo>
                    <a:pt x="87333" y="36019"/>
                  </a:lnTo>
                  <a:lnTo>
                    <a:pt x="90221" y="36461"/>
                  </a:lnTo>
                  <a:lnTo>
                    <a:pt x="93430" y="37345"/>
                  </a:lnTo>
                  <a:lnTo>
                    <a:pt x="96993" y="39557"/>
                  </a:lnTo>
                  <a:lnTo>
                    <a:pt x="99328" y="39999"/>
                  </a:lnTo>
                  <a:lnTo>
                    <a:pt x="102218" y="40442"/>
                  </a:lnTo>
                  <a:lnTo>
                    <a:pt x="105429" y="41327"/>
                  </a:lnTo>
                  <a:lnTo>
                    <a:pt x="107897" y="44865"/>
                  </a:lnTo>
                  <a:lnTo>
                    <a:pt x="107998" y="66414"/>
                  </a:lnTo>
                  <a:lnTo>
                    <a:pt x="111554" y="67298"/>
                  </a:lnTo>
                  <a:lnTo>
                    <a:pt x="114369" y="67741"/>
                  </a:lnTo>
                  <a:lnTo>
                    <a:pt x="117496" y="68625"/>
                  </a:lnTo>
                  <a:lnTo>
                    <a:pt x="119900" y="72164"/>
                  </a:lnTo>
                  <a:lnTo>
                    <a:pt x="119998" y="78544"/>
                  </a:lnTo>
                  <a:lnTo>
                    <a:pt x="116442" y="79430"/>
                  </a:lnTo>
                  <a:lnTo>
                    <a:pt x="113627" y="79872"/>
                  </a:lnTo>
                  <a:lnTo>
                    <a:pt x="110500" y="80757"/>
                  </a:lnTo>
                  <a:lnTo>
                    <a:pt x="106994" y="82990"/>
                  </a:lnTo>
                  <a:lnTo>
                    <a:pt x="104661" y="83468"/>
                  </a:lnTo>
                  <a:lnTo>
                    <a:pt x="101773" y="83955"/>
                  </a:lnTo>
                  <a:lnTo>
                    <a:pt x="98566" y="84889"/>
                  </a:lnTo>
                  <a:lnTo>
                    <a:pt x="95807" y="85795"/>
                  </a:lnTo>
                  <a:lnTo>
                    <a:pt x="93204" y="86244"/>
                  </a:lnTo>
                  <a:lnTo>
                    <a:pt x="90136" y="86690"/>
                  </a:lnTo>
                  <a:lnTo>
                    <a:pt x="86725" y="87579"/>
                  </a:lnTo>
                  <a:lnTo>
                    <a:pt x="83878" y="88445"/>
                  </a:lnTo>
                  <a:lnTo>
                    <a:pt x="81252" y="88852"/>
                  </a:lnTo>
                  <a:lnTo>
                    <a:pt x="78167" y="89250"/>
                  </a:lnTo>
                  <a:lnTo>
                    <a:pt x="74740" y="90086"/>
                  </a:lnTo>
                  <a:lnTo>
                    <a:pt x="71884" y="90928"/>
                  </a:lnTo>
                  <a:lnTo>
                    <a:pt x="69254" y="91329"/>
                  </a:lnTo>
                  <a:lnTo>
                    <a:pt x="66170" y="91723"/>
                  </a:lnTo>
                  <a:lnTo>
                    <a:pt x="62742" y="92554"/>
                  </a:lnTo>
                  <a:lnTo>
                    <a:pt x="59885" y="93394"/>
                  </a:lnTo>
                  <a:lnTo>
                    <a:pt x="57257" y="93795"/>
                  </a:lnTo>
                  <a:lnTo>
                    <a:pt x="54170" y="94189"/>
                  </a:lnTo>
                  <a:lnTo>
                    <a:pt x="50742" y="94963"/>
                  </a:lnTo>
                  <a:lnTo>
                    <a:pt x="47885" y="95728"/>
                  </a:lnTo>
                  <a:lnTo>
                    <a:pt x="45257" y="96109"/>
                  </a:lnTo>
                  <a:lnTo>
                    <a:pt x="42170" y="96490"/>
                  </a:lnTo>
                  <a:lnTo>
                    <a:pt x="38742" y="97250"/>
                  </a:lnTo>
                  <a:lnTo>
                    <a:pt x="36160" y="99905"/>
                  </a:lnTo>
                  <a:lnTo>
                    <a:pt x="32514" y="100663"/>
                  </a:lnTo>
                  <a:lnTo>
                    <a:pt x="29676" y="101042"/>
                  </a:lnTo>
                  <a:lnTo>
                    <a:pt x="26522" y="101800"/>
                  </a:lnTo>
                  <a:lnTo>
                    <a:pt x="24043" y="105309"/>
                  </a:lnTo>
                  <a:lnTo>
                    <a:pt x="23999" y="116077"/>
                  </a:lnTo>
                  <a:lnTo>
                    <a:pt x="20444" y="116424"/>
                  </a:lnTo>
                  <a:lnTo>
                    <a:pt x="17629" y="116604"/>
                  </a:lnTo>
                  <a:lnTo>
                    <a:pt x="14502" y="116974"/>
                  </a:lnTo>
                  <a:lnTo>
                    <a:pt x="10763" y="118160"/>
                  </a:lnTo>
                  <a:lnTo>
                    <a:pt x="8509" y="118289"/>
                  </a:lnTo>
                  <a:lnTo>
                    <a:pt x="5673" y="118417"/>
                  </a:lnTo>
                  <a:lnTo>
                    <a:pt x="2522" y="118671"/>
                  </a:lnTo>
                  <a:lnTo>
                    <a:pt x="0"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14" name="Google Shape;514;p35"/>
            <p:cNvSpPr/>
            <p:nvPr/>
          </p:nvSpPr>
          <p:spPr>
            <a:xfrm>
              <a:off x="1212938737" y="226050933"/>
              <a:ext cx="67606546" cy="1872556929"/>
            </a:xfrm>
            <a:custGeom>
              <a:avLst/>
              <a:gdLst/>
              <a:ahLst/>
              <a:cxnLst/>
              <a:rect l="l" t="t" r="r" b="b"/>
              <a:pathLst>
                <a:path w="120000" h="120000" extrusionOk="0">
                  <a:moveTo>
                    <a:pt x="0" y="0"/>
                  </a:moveTo>
                  <a:lnTo>
                    <a:pt x="784" y="1771"/>
                  </a:lnTo>
                  <a:lnTo>
                    <a:pt x="3746" y="2157"/>
                  </a:lnTo>
                  <a:lnTo>
                    <a:pt x="9824" y="2845"/>
                  </a:lnTo>
                  <a:lnTo>
                    <a:pt x="12039" y="3071"/>
                  </a:lnTo>
                  <a:lnTo>
                    <a:pt x="18904" y="3723"/>
                  </a:lnTo>
                  <a:lnTo>
                    <a:pt x="25905" y="4457"/>
                  </a:lnTo>
                  <a:lnTo>
                    <a:pt x="30598" y="4968"/>
                  </a:lnTo>
                  <a:lnTo>
                    <a:pt x="33903" y="5744"/>
                  </a:lnTo>
                  <a:lnTo>
                    <a:pt x="37202" y="7047"/>
                  </a:lnTo>
                  <a:lnTo>
                    <a:pt x="40826" y="7888"/>
                  </a:lnTo>
                  <a:lnTo>
                    <a:pt x="43243" y="8508"/>
                  </a:lnTo>
                  <a:lnTo>
                    <a:pt x="46083" y="8826"/>
                  </a:lnTo>
                  <a:lnTo>
                    <a:pt x="49546" y="9146"/>
                  </a:lnTo>
                  <a:lnTo>
                    <a:pt x="52638" y="9469"/>
                  </a:lnTo>
                  <a:lnTo>
                    <a:pt x="58165" y="10117"/>
                  </a:lnTo>
                  <a:lnTo>
                    <a:pt x="65687" y="11093"/>
                  </a:lnTo>
                  <a:lnTo>
                    <a:pt x="69136" y="12072"/>
                  </a:lnTo>
                  <a:lnTo>
                    <a:pt x="72033" y="12724"/>
                  </a:lnTo>
                  <a:lnTo>
                    <a:pt x="75152" y="13376"/>
                  </a:lnTo>
                  <a:lnTo>
                    <a:pt x="77692" y="14377"/>
                  </a:lnTo>
                  <a:lnTo>
                    <a:pt x="81065" y="15112"/>
                  </a:lnTo>
                  <a:lnTo>
                    <a:pt x="84611" y="18410"/>
                  </a:lnTo>
                  <a:lnTo>
                    <a:pt x="86755" y="19188"/>
                  </a:lnTo>
                  <a:lnTo>
                    <a:pt x="90280" y="20418"/>
                  </a:lnTo>
                  <a:lnTo>
                    <a:pt x="93725" y="22949"/>
                  </a:lnTo>
                  <a:lnTo>
                    <a:pt x="97313" y="24287"/>
                  </a:lnTo>
                  <a:lnTo>
                    <a:pt x="98764" y="27751"/>
                  </a:lnTo>
                  <a:lnTo>
                    <a:pt x="100903" y="29563"/>
                  </a:lnTo>
                  <a:lnTo>
                    <a:pt x="104406" y="30930"/>
                  </a:lnTo>
                  <a:lnTo>
                    <a:pt x="107843" y="33670"/>
                  </a:lnTo>
                  <a:lnTo>
                    <a:pt x="111431" y="35040"/>
                  </a:lnTo>
                  <a:lnTo>
                    <a:pt x="112852" y="38406"/>
                  </a:lnTo>
                  <a:lnTo>
                    <a:pt x="112940" y="53015"/>
                  </a:lnTo>
                  <a:lnTo>
                    <a:pt x="116687" y="54456"/>
                  </a:lnTo>
                  <a:lnTo>
                    <a:pt x="117472" y="56766"/>
                  </a:lnTo>
                  <a:lnTo>
                    <a:pt x="116374" y="58139"/>
                  </a:lnTo>
                  <a:lnTo>
                    <a:pt x="119787" y="61506"/>
                  </a:lnTo>
                  <a:lnTo>
                    <a:pt x="119999" y="75497"/>
                  </a:lnTo>
                  <a:lnTo>
                    <a:pt x="116252" y="76959"/>
                  </a:lnTo>
                  <a:lnTo>
                    <a:pt x="113231" y="80008"/>
                  </a:lnTo>
                  <a:lnTo>
                    <a:pt x="110978" y="81047"/>
                  </a:lnTo>
                  <a:lnTo>
                    <a:pt x="107391" y="82611"/>
                  </a:lnTo>
                  <a:lnTo>
                    <a:pt x="104237" y="84176"/>
                  </a:lnTo>
                  <a:lnTo>
                    <a:pt x="101229" y="85220"/>
                  </a:lnTo>
                  <a:lnTo>
                    <a:pt x="98751" y="86764"/>
                  </a:lnTo>
                  <a:lnTo>
                    <a:pt x="95392" y="87726"/>
                  </a:lnTo>
                  <a:lnTo>
                    <a:pt x="91696" y="89719"/>
                  </a:lnTo>
                  <a:lnTo>
                    <a:pt x="88335" y="90670"/>
                  </a:lnTo>
                  <a:lnTo>
                    <a:pt x="79787" y="92657"/>
                  </a:lnTo>
                  <a:lnTo>
                    <a:pt x="75199" y="93607"/>
                  </a:lnTo>
                  <a:lnTo>
                    <a:pt x="71954" y="95103"/>
                  </a:lnTo>
                  <a:lnTo>
                    <a:pt x="69103" y="96072"/>
                  </a:lnTo>
                  <a:lnTo>
                    <a:pt x="65222" y="97011"/>
                  </a:lnTo>
                  <a:lnTo>
                    <a:pt x="60882" y="97935"/>
                  </a:lnTo>
                  <a:lnTo>
                    <a:pt x="57341" y="99904"/>
                  </a:lnTo>
                  <a:lnTo>
                    <a:pt x="54550" y="101723"/>
                  </a:lnTo>
                  <a:lnTo>
                    <a:pt x="50934" y="103006"/>
                  </a:lnTo>
                  <a:lnTo>
                    <a:pt x="47453" y="105654"/>
                  </a:lnTo>
                  <a:lnTo>
                    <a:pt x="43864" y="106867"/>
                  </a:lnTo>
                  <a:lnTo>
                    <a:pt x="42392" y="110349"/>
                  </a:lnTo>
                  <a:lnTo>
                    <a:pt x="42352" y="115763"/>
                  </a:lnTo>
                  <a:lnTo>
                    <a:pt x="46099" y="116439"/>
                  </a:lnTo>
                  <a:lnTo>
                    <a:pt x="49411" y="119664"/>
                  </a:lnTo>
                  <a:lnTo>
                    <a:pt x="48626" y="119711"/>
                  </a:lnTo>
                  <a:lnTo>
                    <a:pt x="47319" y="119742"/>
                  </a:lnTo>
                  <a:lnTo>
                    <a:pt x="45664" y="119762"/>
                  </a:lnTo>
                  <a:lnTo>
                    <a:pt x="44559" y="119798"/>
                  </a:lnTo>
                  <a:lnTo>
                    <a:pt x="43824" y="119843"/>
                  </a:lnTo>
                  <a:lnTo>
                    <a:pt x="42353" y="119999"/>
                  </a:lnTo>
                  <a:lnTo>
                    <a:pt x="42352" y="119999"/>
                  </a:lnTo>
                  <a:lnTo>
                    <a:pt x="49411"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15" name="Google Shape;515;p35"/>
            <p:cNvSpPr/>
            <p:nvPr/>
          </p:nvSpPr>
          <p:spPr>
            <a:xfrm>
              <a:off x="107375125" y="210777029"/>
              <a:ext cx="1145332500" cy="51931057"/>
            </a:xfrm>
            <a:custGeom>
              <a:avLst/>
              <a:gdLst/>
              <a:ahLst/>
              <a:cxnLst/>
              <a:rect l="l" t="t" r="r" b="b"/>
              <a:pathLst>
                <a:path w="120000" h="120000" extrusionOk="0">
                  <a:moveTo>
                    <a:pt x="0" y="105881"/>
                  </a:moveTo>
                  <a:lnTo>
                    <a:pt x="579" y="105881"/>
                  </a:lnTo>
                  <a:lnTo>
                    <a:pt x="1448" y="101029"/>
                  </a:lnTo>
                  <a:lnTo>
                    <a:pt x="2239" y="98692"/>
                  </a:lnTo>
                  <a:lnTo>
                    <a:pt x="2785" y="95366"/>
                  </a:lnTo>
                  <a:lnTo>
                    <a:pt x="3613" y="92831"/>
                  </a:lnTo>
                  <a:lnTo>
                    <a:pt x="5453" y="89813"/>
                  </a:lnTo>
                  <a:lnTo>
                    <a:pt x="6677" y="86218"/>
                  </a:lnTo>
                  <a:lnTo>
                    <a:pt x="7919" y="83062"/>
                  </a:lnTo>
                  <a:lnTo>
                    <a:pt x="8797" y="80053"/>
                  </a:lnTo>
                  <a:lnTo>
                    <a:pt x="10286" y="77575"/>
                  </a:lnTo>
                  <a:lnTo>
                    <a:pt x="11192" y="74216"/>
                  </a:lnTo>
                  <a:lnTo>
                    <a:pt x="13237" y="70519"/>
                  </a:lnTo>
                  <a:lnTo>
                    <a:pt x="14324" y="67159"/>
                  </a:lnTo>
                  <a:lnTo>
                    <a:pt x="16531" y="63461"/>
                  </a:lnTo>
                  <a:lnTo>
                    <a:pt x="17640" y="60100"/>
                  </a:lnTo>
                  <a:lnTo>
                    <a:pt x="20147" y="56402"/>
                  </a:lnTo>
                  <a:lnTo>
                    <a:pt x="21331" y="53041"/>
                  </a:lnTo>
                  <a:lnTo>
                    <a:pt x="23259" y="46739"/>
                  </a:lnTo>
                  <a:lnTo>
                    <a:pt x="25297" y="43652"/>
                  </a:lnTo>
                  <a:lnTo>
                    <a:pt x="26675" y="40838"/>
                  </a:lnTo>
                  <a:lnTo>
                    <a:pt x="28059" y="37758"/>
                  </a:lnTo>
                  <a:lnTo>
                    <a:pt x="31936" y="34725"/>
                  </a:lnTo>
                  <a:lnTo>
                    <a:pt x="33252" y="31643"/>
                  </a:lnTo>
                  <a:lnTo>
                    <a:pt x="35983" y="28123"/>
                  </a:lnTo>
                  <a:lnTo>
                    <a:pt x="37366" y="24787"/>
                  </a:lnTo>
                  <a:lnTo>
                    <a:pt x="40139" y="21105"/>
                  </a:lnTo>
                  <a:lnTo>
                    <a:pt x="41528" y="17746"/>
                  </a:lnTo>
                  <a:lnTo>
                    <a:pt x="44670" y="14595"/>
                  </a:lnTo>
                  <a:lnTo>
                    <a:pt x="46692" y="12167"/>
                  </a:lnTo>
                  <a:lnTo>
                    <a:pt x="48634" y="8572"/>
                  </a:lnTo>
                  <a:lnTo>
                    <a:pt x="51798" y="6474"/>
                  </a:lnTo>
                  <a:lnTo>
                    <a:pt x="52990" y="3399"/>
                  </a:lnTo>
                  <a:lnTo>
                    <a:pt x="56604" y="298"/>
                  </a:lnTo>
                  <a:lnTo>
                    <a:pt x="70550" y="0"/>
                  </a:lnTo>
                  <a:lnTo>
                    <a:pt x="72220" y="3746"/>
                  </a:lnTo>
                  <a:lnTo>
                    <a:pt x="75555" y="6768"/>
                  </a:lnTo>
                  <a:lnTo>
                    <a:pt x="78663" y="9111"/>
                  </a:lnTo>
                  <a:lnTo>
                    <a:pt x="80390" y="12634"/>
                  </a:lnTo>
                  <a:lnTo>
                    <a:pt x="82075" y="15769"/>
                  </a:lnTo>
                  <a:lnTo>
                    <a:pt x="83191" y="18773"/>
                  </a:lnTo>
                  <a:lnTo>
                    <a:pt x="86241" y="21749"/>
                  </a:lnTo>
                  <a:lnTo>
                    <a:pt x="87279" y="24829"/>
                  </a:lnTo>
                  <a:lnTo>
                    <a:pt x="89409" y="28346"/>
                  </a:lnTo>
                  <a:lnTo>
                    <a:pt x="90339" y="31683"/>
                  </a:lnTo>
                  <a:lnTo>
                    <a:pt x="92400" y="35364"/>
                  </a:lnTo>
                  <a:lnTo>
                    <a:pt x="93489" y="38724"/>
                  </a:lnTo>
                  <a:lnTo>
                    <a:pt x="96448" y="42033"/>
                  </a:lnTo>
                  <a:lnTo>
                    <a:pt x="97402" y="44302"/>
                  </a:lnTo>
                  <a:lnTo>
                    <a:pt x="98721" y="47897"/>
                  </a:lnTo>
                  <a:lnTo>
                    <a:pt x="100114" y="51054"/>
                  </a:lnTo>
                  <a:lnTo>
                    <a:pt x="101115" y="54062"/>
                  </a:lnTo>
                  <a:lnTo>
                    <a:pt x="102460" y="56541"/>
                  </a:lnTo>
                  <a:lnTo>
                    <a:pt x="103315" y="59900"/>
                  </a:lnTo>
                  <a:lnTo>
                    <a:pt x="104996" y="63596"/>
                  </a:lnTo>
                  <a:lnTo>
                    <a:pt x="105831" y="66957"/>
                  </a:lnTo>
                  <a:lnTo>
                    <a:pt x="107499" y="70654"/>
                  </a:lnTo>
                  <a:lnTo>
                    <a:pt x="108333" y="74016"/>
                  </a:lnTo>
                  <a:lnTo>
                    <a:pt x="109713" y="77713"/>
                  </a:lnTo>
                  <a:lnTo>
                    <a:pt x="110474" y="81075"/>
                  </a:lnTo>
                  <a:lnTo>
                    <a:pt x="111275" y="85183"/>
                  </a:lnTo>
                  <a:lnTo>
                    <a:pt x="112048" y="88839"/>
                  </a:lnTo>
                  <a:lnTo>
                    <a:pt x="113050" y="91681"/>
                  </a:lnTo>
                  <a:lnTo>
                    <a:pt x="113809" y="95125"/>
                  </a:lnTo>
                  <a:lnTo>
                    <a:pt x="115142" y="98876"/>
                  </a:lnTo>
                  <a:lnTo>
                    <a:pt x="115896" y="102245"/>
                  </a:lnTo>
                  <a:lnTo>
                    <a:pt x="116245" y="104241"/>
                  </a:lnTo>
                  <a:lnTo>
                    <a:pt x="116571" y="106357"/>
                  </a:lnTo>
                  <a:lnTo>
                    <a:pt x="117179" y="110014"/>
                  </a:lnTo>
                  <a:lnTo>
                    <a:pt x="118042" y="112857"/>
                  </a:lnTo>
                  <a:lnTo>
                    <a:pt x="118605" y="116302"/>
                  </a:lnTo>
                  <a:lnTo>
                    <a:pt x="119221" y="118903"/>
                  </a:lnTo>
                  <a:lnTo>
                    <a:pt x="119999"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16" name="Google Shape;516;p35"/>
            <p:cNvSpPr/>
            <p:nvPr/>
          </p:nvSpPr>
          <p:spPr>
            <a:xfrm>
              <a:off x="39768589" y="546801812"/>
              <a:ext cx="1256684146" cy="33599228"/>
            </a:xfrm>
            <a:custGeom>
              <a:avLst/>
              <a:gdLst/>
              <a:ahLst/>
              <a:cxnLst/>
              <a:rect l="l" t="t" r="r" b="b"/>
              <a:pathLst>
                <a:path w="120000" h="120000" extrusionOk="0">
                  <a:moveTo>
                    <a:pt x="0" y="119998"/>
                  </a:moveTo>
                  <a:lnTo>
                    <a:pt x="0" y="114207"/>
                  </a:lnTo>
                  <a:lnTo>
                    <a:pt x="42" y="112500"/>
                  </a:lnTo>
                  <a:lnTo>
                    <a:pt x="112" y="111364"/>
                  </a:lnTo>
                  <a:lnTo>
                    <a:pt x="303" y="110099"/>
                  </a:lnTo>
                  <a:lnTo>
                    <a:pt x="3437" y="107878"/>
                  </a:lnTo>
                  <a:lnTo>
                    <a:pt x="3726" y="105857"/>
                  </a:lnTo>
                  <a:lnTo>
                    <a:pt x="4003" y="103298"/>
                  </a:lnTo>
                  <a:lnTo>
                    <a:pt x="4997" y="99695"/>
                  </a:lnTo>
                  <a:lnTo>
                    <a:pt x="5357" y="97977"/>
                  </a:lnTo>
                  <a:lnTo>
                    <a:pt x="5723" y="95620"/>
                  </a:lnTo>
                  <a:lnTo>
                    <a:pt x="6093" y="92836"/>
                  </a:lnTo>
                  <a:lnTo>
                    <a:pt x="6843" y="89744"/>
                  </a:lnTo>
                  <a:lnTo>
                    <a:pt x="7640" y="87156"/>
                  </a:lnTo>
                  <a:lnTo>
                    <a:pt x="8089" y="84770"/>
                  </a:lnTo>
                  <a:lnTo>
                    <a:pt x="8557" y="81966"/>
                  </a:lnTo>
                  <a:lnTo>
                    <a:pt x="9527" y="78850"/>
                  </a:lnTo>
                  <a:lnTo>
                    <a:pt x="12029" y="75474"/>
                  </a:lnTo>
                  <a:lnTo>
                    <a:pt x="12534" y="73345"/>
                  </a:lnTo>
                  <a:lnTo>
                    <a:pt x="13039" y="70712"/>
                  </a:lnTo>
                  <a:lnTo>
                    <a:pt x="13545" y="67746"/>
                  </a:lnTo>
                  <a:lnTo>
                    <a:pt x="14557" y="61216"/>
                  </a:lnTo>
                  <a:lnTo>
                    <a:pt x="15682" y="57506"/>
                  </a:lnTo>
                  <a:lnTo>
                    <a:pt x="16843" y="54646"/>
                  </a:lnTo>
                  <a:lnTo>
                    <a:pt x="17389" y="52185"/>
                  </a:lnTo>
                  <a:lnTo>
                    <a:pt x="17921" y="49333"/>
                  </a:lnTo>
                  <a:lnTo>
                    <a:pt x="19076" y="46164"/>
                  </a:lnTo>
                  <a:lnTo>
                    <a:pt x="22792" y="43851"/>
                  </a:lnTo>
                  <a:lnTo>
                    <a:pt x="24685" y="40462"/>
                  </a:lnTo>
                  <a:lnTo>
                    <a:pt x="25318" y="37881"/>
                  </a:lnTo>
                  <a:lnTo>
                    <a:pt x="27215" y="34248"/>
                  </a:lnTo>
                  <a:lnTo>
                    <a:pt x="29789" y="31808"/>
                  </a:lnTo>
                  <a:lnTo>
                    <a:pt x="30492" y="29687"/>
                  </a:lnTo>
                  <a:lnTo>
                    <a:pt x="31214" y="27061"/>
                  </a:lnTo>
                  <a:lnTo>
                    <a:pt x="33238" y="23365"/>
                  </a:lnTo>
                  <a:lnTo>
                    <a:pt x="36861" y="22013"/>
                  </a:lnTo>
                  <a:lnTo>
                    <a:pt x="39009" y="18636"/>
                  </a:lnTo>
                  <a:lnTo>
                    <a:pt x="40375" y="15550"/>
                  </a:lnTo>
                  <a:lnTo>
                    <a:pt x="44066" y="14953"/>
                  </a:lnTo>
                  <a:lnTo>
                    <a:pt x="47091" y="11699"/>
                  </a:lnTo>
                  <a:lnTo>
                    <a:pt x="55443" y="10907"/>
                  </a:lnTo>
                  <a:lnTo>
                    <a:pt x="56962" y="7670"/>
                  </a:lnTo>
                  <a:lnTo>
                    <a:pt x="57721" y="5109"/>
                  </a:lnTo>
                  <a:lnTo>
                    <a:pt x="60000" y="1506"/>
                  </a:lnTo>
                  <a:lnTo>
                    <a:pt x="63298" y="288"/>
                  </a:lnTo>
                  <a:lnTo>
                    <a:pt x="69690" y="0"/>
                  </a:lnTo>
                  <a:lnTo>
                    <a:pt x="71311" y="3226"/>
                  </a:lnTo>
                  <a:lnTo>
                    <a:pt x="72097" y="5783"/>
                  </a:lnTo>
                  <a:lnTo>
                    <a:pt x="74414" y="9383"/>
                  </a:lnTo>
                  <a:lnTo>
                    <a:pt x="77507" y="10598"/>
                  </a:lnTo>
                  <a:lnTo>
                    <a:pt x="86197" y="10894"/>
                  </a:lnTo>
                  <a:lnTo>
                    <a:pt x="87719" y="14129"/>
                  </a:lnTo>
                  <a:lnTo>
                    <a:pt x="88479" y="16689"/>
                  </a:lnTo>
                  <a:lnTo>
                    <a:pt x="91476" y="22010"/>
                  </a:lnTo>
                  <a:lnTo>
                    <a:pt x="92165" y="24367"/>
                  </a:lnTo>
                  <a:lnTo>
                    <a:pt x="92836" y="27151"/>
                  </a:lnTo>
                  <a:lnTo>
                    <a:pt x="94256" y="30243"/>
                  </a:lnTo>
                  <a:lnTo>
                    <a:pt x="97985" y="33604"/>
                  </a:lnTo>
                  <a:lnTo>
                    <a:pt x="98741" y="35734"/>
                  </a:lnTo>
                  <a:lnTo>
                    <a:pt x="99498" y="38366"/>
                  </a:lnTo>
                  <a:lnTo>
                    <a:pt x="102490" y="43801"/>
                  </a:lnTo>
                  <a:lnTo>
                    <a:pt x="103179" y="46168"/>
                  </a:lnTo>
                  <a:lnTo>
                    <a:pt x="103849" y="48958"/>
                  </a:lnTo>
                  <a:lnTo>
                    <a:pt x="105269" y="52058"/>
                  </a:lnTo>
                  <a:lnTo>
                    <a:pt x="106701" y="54648"/>
                  </a:lnTo>
                  <a:lnTo>
                    <a:pt x="107379" y="57035"/>
                  </a:lnTo>
                  <a:lnTo>
                    <a:pt x="108041" y="59841"/>
                  </a:lnTo>
                  <a:lnTo>
                    <a:pt x="109340" y="62956"/>
                  </a:lnTo>
                  <a:lnTo>
                    <a:pt x="110578" y="65552"/>
                  </a:lnTo>
                  <a:lnTo>
                    <a:pt x="111145" y="67942"/>
                  </a:lnTo>
                  <a:lnTo>
                    <a:pt x="111691" y="70747"/>
                  </a:lnTo>
                  <a:lnTo>
                    <a:pt x="112749" y="73865"/>
                  </a:lnTo>
                  <a:lnTo>
                    <a:pt x="116125" y="76212"/>
                  </a:lnTo>
                  <a:lnTo>
                    <a:pt x="116927" y="79526"/>
                  </a:lnTo>
                  <a:lnTo>
                    <a:pt x="117318" y="82106"/>
                  </a:lnTo>
                  <a:lnTo>
                    <a:pt x="118272" y="85740"/>
                  </a:lnTo>
                  <a:lnTo>
                    <a:pt x="119999" y="87268"/>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17" name="Google Shape;517;p35"/>
            <p:cNvSpPr/>
            <p:nvPr/>
          </p:nvSpPr>
          <p:spPr>
            <a:xfrm>
              <a:off x="35791484" y="861437251"/>
              <a:ext cx="1280545580" cy="48876209"/>
            </a:xfrm>
            <a:custGeom>
              <a:avLst/>
              <a:gdLst/>
              <a:ahLst/>
              <a:cxnLst/>
              <a:rect l="l" t="t" r="r" b="b"/>
              <a:pathLst>
                <a:path w="120000" h="120000" extrusionOk="0">
                  <a:moveTo>
                    <a:pt x="0" y="104998"/>
                  </a:moveTo>
                  <a:lnTo>
                    <a:pt x="753" y="104998"/>
                  </a:lnTo>
                  <a:lnTo>
                    <a:pt x="1176" y="102776"/>
                  </a:lnTo>
                  <a:lnTo>
                    <a:pt x="1405" y="101016"/>
                  </a:lnTo>
                  <a:lnTo>
                    <a:pt x="1640" y="99011"/>
                  </a:lnTo>
                  <a:lnTo>
                    <a:pt x="1880" y="96840"/>
                  </a:lnTo>
                  <a:lnTo>
                    <a:pt x="2123" y="94559"/>
                  </a:lnTo>
                  <a:lnTo>
                    <a:pt x="2724" y="92025"/>
                  </a:lnTo>
                  <a:lnTo>
                    <a:pt x="3364" y="90066"/>
                  </a:lnTo>
                  <a:lnTo>
                    <a:pt x="3924" y="86417"/>
                  </a:lnTo>
                  <a:lnTo>
                    <a:pt x="4903" y="83660"/>
                  </a:lnTo>
                  <a:lnTo>
                    <a:pt x="5616" y="80793"/>
                  </a:lnTo>
                  <a:lnTo>
                    <a:pt x="7283" y="72161"/>
                  </a:lnTo>
                  <a:lnTo>
                    <a:pt x="8719" y="68880"/>
                  </a:lnTo>
                  <a:lnTo>
                    <a:pt x="9699" y="65890"/>
                  </a:lnTo>
                  <a:lnTo>
                    <a:pt x="10193" y="63927"/>
                  </a:lnTo>
                  <a:lnTo>
                    <a:pt x="11183" y="59522"/>
                  </a:lnTo>
                  <a:lnTo>
                    <a:pt x="12216" y="54787"/>
                  </a:lnTo>
                  <a:lnTo>
                    <a:pt x="13366" y="49905"/>
                  </a:lnTo>
                  <a:lnTo>
                    <a:pt x="15177" y="46453"/>
                  </a:lnTo>
                  <a:lnTo>
                    <a:pt x="16517" y="43423"/>
                  </a:lnTo>
                  <a:lnTo>
                    <a:pt x="17900" y="40132"/>
                  </a:lnTo>
                  <a:lnTo>
                    <a:pt x="19883" y="37446"/>
                  </a:lnTo>
                  <a:lnTo>
                    <a:pt x="21301" y="33864"/>
                  </a:lnTo>
                  <a:lnTo>
                    <a:pt x="25087" y="28285"/>
                  </a:lnTo>
                  <a:lnTo>
                    <a:pt x="26719" y="25071"/>
                  </a:lnTo>
                  <a:lnTo>
                    <a:pt x="29791" y="23007"/>
                  </a:lnTo>
                  <a:lnTo>
                    <a:pt x="32043" y="20427"/>
                  </a:lnTo>
                  <a:lnTo>
                    <a:pt x="33578" y="17411"/>
                  </a:lnTo>
                  <a:lnTo>
                    <a:pt x="36926" y="15475"/>
                  </a:lnTo>
                  <a:lnTo>
                    <a:pt x="39402" y="12918"/>
                  </a:lnTo>
                  <a:lnTo>
                    <a:pt x="40990" y="9907"/>
                  </a:lnTo>
                  <a:lnTo>
                    <a:pt x="43514" y="7380"/>
                  </a:lnTo>
                  <a:lnTo>
                    <a:pt x="45233" y="3834"/>
                  </a:lnTo>
                  <a:lnTo>
                    <a:pt x="48954" y="757"/>
                  </a:lnTo>
                  <a:lnTo>
                    <a:pt x="70367" y="0"/>
                  </a:lnTo>
                  <a:lnTo>
                    <a:pt x="72212" y="2221"/>
                  </a:lnTo>
                  <a:lnTo>
                    <a:pt x="74992" y="5935"/>
                  </a:lnTo>
                  <a:lnTo>
                    <a:pt x="77802" y="9258"/>
                  </a:lnTo>
                  <a:lnTo>
                    <a:pt x="79589" y="12447"/>
                  </a:lnTo>
                  <a:lnTo>
                    <a:pt x="82224" y="15076"/>
                  </a:lnTo>
                  <a:lnTo>
                    <a:pt x="83970" y="18644"/>
                  </a:lnTo>
                  <a:lnTo>
                    <a:pt x="86582" y="25338"/>
                  </a:lnTo>
                  <a:lnTo>
                    <a:pt x="89192" y="28618"/>
                  </a:lnTo>
                  <a:lnTo>
                    <a:pt x="90931" y="31607"/>
                  </a:lnTo>
                  <a:lnTo>
                    <a:pt x="92670" y="35714"/>
                  </a:lnTo>
                  <a:lnTo>
                    <a:pt x="94409" y="40317"/>
                  </a:lnTo>
                  <a:lnTo>
                    <a:pt x="97018" y="43612"/>
                  </a:lnTo>
                  <a:lnTo>
                    <a:pt x="98757" y="46604"/>
                  </a:lnTo>
                  <a:lnTo>
                    <a:pt x="100496" y="50712"/>
                  </a:lnTo>
                  <a:lnTo>
                    <a:pt x="103064" y="57710"/>
                  </a:lnTo>
                  <a:lnTo>
                    <a:pt x="108437" y="75011"/>
                  </a:lnTo>
                  <a:lnTo>
                    <a:pt x="112131" y="87500"/>
                  </a:lnTo>
                  <a:lnTo>
                    <a:pt x="116010" y="102499"/>
                  </a:lnTo>
                  <a:lnTo>
                    <a:pt x="117260" y="107499"/>
                  </a:lnTo>
                  <a:lnTo>
                    <a:pt x="118395" y="112498"/>
                  </a:lnTo>
                  <a:lnTo>
                    <a:pt x="119999"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18" name="Google Shape;518;p35"/>
            <p:cNvSpPr/>
            <p:nvPr/>
          </p:nvSpPr>
          <p:spPr>
            <a:xfrm>
              <a:off x="59652548" y="1200513462"/>
              <a:ext cx="1252707566" cy="88587873"/>
            </a:xfrm>
            <a:custGeom>
              <a:avLst/>
              <a:gdLst/>
              <a:ahLst/>
              <a:cxnLst/>
              <a:rect l="l" t="t" r="r" b="b"/>
              <a:pathLst>
                <a:path w="120000" h="120000" extrusionOk="0">
                  <a:moveTo>
                    <a:pt x="0" y="24827"/>
                  </a:moveTo>
                  <a:lnTo>
                    <a:pt x="1712" y="24367"/>
                  </a:lnTo>
                  <a:lnTo>
                    <a:pt x="3453" y="21264"/>
                  </a:lnTo>
                  <a:lnTo>
                    <a:pt x="4781" y="18663"/>
                  </a:lnTo>
                  <a:lnTo>
                    <a:pt x="6044" y="14980"/>
                  </a:lnTo>
                  <a:lnTo>
                    <a:pt x="8407" y="11525"/>
                  </a:lnTo>
                  <a:lnTo>
                    <a:pt x="10025" y="9238"/>
                  </a:lnTo>
                  <a:lnTo>
                    <a:pt x="13095" y="5558"/>
                  </a:lnTo>
                  <a:lnTo>
                    <a:pt x="16256" y="2128"/>
                  </a:lnTo>
                  <a:lnTo>
                    <a:pt x="19730" y="280"/>
                  </a:lnTo>
                  <a:lnTo>
                    <a:pt x="44449" y="0"/>
                  </a:lnTo>
                  <a:lnTo>
                    <a:pt x="47493" y="2196"/>
                  </a:lnTo>
                  <a:lnTo>
                    <a:pt x="51817" y="4214"/>
                  </a:lnTo>
                  <a:lnTo>
                    <a:pt x="54948" y="6867"/>
                  </a:lnTo>
                  <a:lnTo>
                    <a:pt x="58021" y="8318"/>
                  </a:lnTo>
                  <a:lnTo>
                    <a:pt x="61118" y="10995"/>
                  </a:lnTo>
                  <a:lnTo>
                    <a:pt x="64387" y="12453"/>
                  </a:lnTo>
                  <a:lnTo>
                    <a:pt x="67562" y="15593"/>
                  </a:lnTo>
                  <a:lnTo>
                    <a:pt x="71913" y="20772"/>
                  </a:lnTo>
                  <a:lnTo>
                    <a:pt x="76046" y="26223"/>
                  </a:lnTo>
                  <a:lnTo>
                    <a:pt x="81027" y="29830"/>
                  </a:lnTo>
                  <a:lnTo>
                    <a:pt x="85876" y="35976"/>
                  </a:lnTo>
                  <a:lnTo>
                    <a:pt x="87888" y="38671"/>
                  </a:lnTo>
                  <a:lnTo>
                    <a:pt x="88856" y="40493"/>
                  </a:lnTo>
                  <a:lnTo>
                    <a:pt x="89798" y="42627"/>
                  </a:lnTo>
                  <a:lnTo>
                    <a:pt x="90722" y="44969"/>
                  </a:lnTo>
                  <a:lnTo>
                    <a:pt x="91635" y="46991"/>
                  </a:lnTo>
                  <a:lnTo>
                    <a:pt x="93439" y="50463"/>
                  </a:lnTo>
                  <a:lnTo>
                    <a:pt x="97011" y="56438"/>
                  </a:lnTo>
                  <a:lnTo>
                    <a:pt x="98791" y="59259"/>
                  </a:lnTo>
                  <a:lnTo>
                    <a:pt x="99681" y="61115"/>
                  </a:lnTo>
                  <a:lnTo>
                    <a:pt x="100570" y="63272"/>
                  </a:lnTo>
                  <a:lnTo>
                    <a:pt x="101459" y="65629"/>
                  </a:lnTo>
                  <a:lnTo>
                    <a:pt x="102306" y="67661"/>
                  </a:lnTo>
                  <a:lnTo>
                    <a:pt x="103924" y="71144"/>
                  </a:lnTo>
                  <a:lnTo>
                    <a:pt x="104711" y="73176"/>
                  </a:lnTo>
                  <a:lnTo>
                    <a:pt x="105490" y="75450"/>
                  </a:lnTo>
                  <a:lnTo>
                    <a:pt x="106263" y="77886"/>
                  </a:lnTo>
                  <a:lnTo>
                    <a:pt x="106990" y="79970"/>
                  </a:lnTo>
                  <a:lnTo>
                    <a:pt x="108362" y="83511"/>
                  </a:lnTo>
                  <a:lnTo>
                    <a:pt x="109790" y="86617"/>
                  </a:lnTo>
                  <a:lnTo>
                    <a:pt x="111229" y="89990"/>
                  </a:lnTo>
                  <a:lnTo>
                    <a:pt x="111909" y="92177"/>
                  </a:lnTo>
                  <a:lnTo>
                    <a:pt x="112574" y="94554"/>
                  </a:lnTo>
                  <a:lnTo>
                    <a:pt x="113187" y="96599"/>
                  </a:lnTo>
                  <a:lnTo>
                    <a:pt x="114319" y="100097"/>
                  </a:lnTo>
                  <a:lnTo>
                    <a:pt x="116425" y="106089"/>
                  </a:lnTo>
                  <a:lnTo>
                    <a:pt x="117452" y="108912"/>
                  </a:lnTo>
                  <a:lnTo>
                    <a:pt x="117878" y="110769"/>
                  </a:lnTo>
                  <a:lnTo>
                    <a:pt x="118246" y="112926"/>
                  </a:lnTo>
                  <a:lnTo>
                    <a:pt x="118577" y="115284"/>
                  </a:lnTo>
                  <a:lnTo>
                    <a:pt x="119170" y="117903"/>
                  </a:lnTo>
                  <a:lnTo>
                    <a:pt x="119999"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19" name="Google Shape;519;p35"/>
            <p:cNvSpPr/>
            <p:nvPr/>
          </p:nvSpPr>
          <p:spPr>
            <a:xfrm>
              <a:off x="67606535" y="1524316869"/>
              <a:ext cx="1173170514" cy="79422986"/>
            </a:xfrm>
            <a:custGeom>
              <a:avLst/>
              <a:gdLst/>
              <a:ahLst/>
              <a:cxnLst/>
              <a:rect l="l" t="t" r="r" b="b"/>
              <a:pathLst>
                <a:path w="120000" h="120000" extrusionOk="0">
                  <a:moveTo>
                    <a:pt x="0" y="32306"/>
                  </a:moveTo>
                  <a:lnTo>
                    <a:pt x="0" y="29856"/>
                  </a:lnTo>
                  <a:lnTo>
                    <a:pt x="90" y="29134"/>
                  </a:lnTo>
                  <a:lnTo>
                    <a:pt x="431" y="28332"/>
                  </a:lnTo>
                  <a:lnTo>
                    <a:pt x="3698" y="26331"/>
                  </a:lnTo>
                  <a:lnTo>
                    <a:pt x="4536" y="24522"/>
                  </a:lnTo>
                  <a:lnTo>
                    <a:pt x="7945" y="21792"/>
                  </a:lnTo>
                  <a:lnTo>
                    <a:pt x="11147" y="18899"/>
                  </a:lnTo>
                  <a:lnTo>
                    <a:pt x="14512" y="16068"/>
                  </a:lnTo>
                  <a:lnTo>
                    <a:pt x="18220" y="12770"/>
                  </a:lnTo>
                  <a:lnTo>
                    <a:pt x="21432" y="9928"/>
                  </a:lnTo>
                  <a:lnTo>
                    <a:pt x="24788" y="6196"/>
                  </a:lnTo>
                  <a:lnTo>
                    <a:pt x="28183" y="4926"/>
                  </a:lnTo>
                  <a:lnTo>
                    <a:pt x="31887" y="2225"/>
                  </a:lnTo>
                  <a:lnTo>
                    <a:pt x="34718" y="658"/>
                  </a:lnTo>
                  <a:lnTo>
                    <a:pt x="37561" y="194"/>
                  </a:lnTo>
                  <a:lnTo>
                    <a:pt x="49515" y="0"/>
                  </a:lnTo>
                  <a:lnTo>
                    <a:pt x="52752" y="2449"/>
                  </a:lnTo>
                  <a:lnTo>
                    <a:pt x="57086" y="4699"/>
                  </a:lnTo>
                  <a:lnTo>
                    <a:pt x="60339" y="7659"/>
                  </a:lnTo>
                  <a:lnTo>
                    <a:pt x="63593" y="9277"/>
                  </a:lnTo>
                  <a:lnTo>
                    <a:pt x="66847" y="12776"/>
                  </a:lnTo>
                  <a:lnTo>
                    <a:pt x="72271" y="20060"/>
                  </a:lnTo>
                  <a:lnTo>
                    <a:pt x="75525" y="22182"/>
                  </a:lnTo>
                  <a:lnTo>
                    <a:pt x="78995" y="25261"/>
                  </a:lnTo>
                  <a:lnTo>
                    <a:pt x="82384" y="29421"/>
                  </a:lnTo>
                  <a:lnTo>
                    <a:pt x="85678" y="33901"/>
                  </a:lnTo>
                  <a:lnTo>
                    <a:pt x="86813" y="35934"/>
                  </a:lnTo>
                  <a:lnTo>
                    <a:pt x="90310" y="43181"/>
                  </a:lnTo>
                  <a:lnTo>
                    <a:pt x="92552" y="47054"/>
                  </a:lnTo>
                  <a:lnTo>
                    <a:pt x="93656" y="49318"/>
                  </a:lnTo>
                  <a:lnTo>
                    <a:pt x="94753" y="51852"/>
                  </a:lnTo>
                  <a:lnTo>
                    <a:pt x="95847" y="54568"/>
                  </a:lnTo>
                  <a:lnTo>
                    <a:pt x="96892" y="56891"/>
                  </a:lnTo>
                  <a:lnTo>
                    <a:pt x="98897" y="60840"/>
                  </a:lnTo>
                  <a:lnTo>
                    <a:pt x="99875" y="63124"/>
                  </a:lnTo>
                  <a:lnTo>
                    <a:pt x="100843" y="65671"/>
                  </a:lnTo>
                  <a:lnTo>
                    <a:pt x="101805" y="68396"/>
                  </a:lnTo>
                  <a:lnTo>
                    <a:pt x="102762" y="70725"/>
                  </a:lnTo>
                  <a:lnTo>
                    <a:pt x="103717" y="72791"/>
                  </a:lnTo>
                  <a:lnTo>
                    <a:pt x="104670" y="74681"/>
                  </a:lnTo>
                  <a:lnTo>
                    <a:pt x="105622" y="76966"/>
                  </a:lnTo>
                  <a:lnTo>
                    <a:pt x="106572" y="79515"/>
                  </a:lnTo>
                  <a:lnTo>
                    <a:pt x="107523" y="82241"/>
                  </a:lnTo>
                  <a:lnTo>
                    <a:pt x="108427" y="84570"/>
                  </a:lnTo>
                  <a:lnTo>
                    <a:pt x="110156" y="88526"/>
                  </a:lnTo>
                  <a:lnTo>
                    <a:pt x="110996" y="90812"/>
                  </a:lnTo>
                  <a:lnTo>
                    <a:pt x="111828" y="93362"/>
                  </a:lnTo>
                  <a:lnTo>
                    <a:pt x="113475" y="98929"/>
                  </a:lnTo>
                  <a:lnTo>
                    <a:pt x="115111" y="104822"/>
                  </a:lnTo>
                  <a:lnTo>
                    <a:pt x="115882" y="107830"/>
                  </a:lnTo>
                  <a:lnTo>
                    <a:pt x="117341" y="113907"/>
                  </a:lnTo>
                  <a:lnTo>
                    <a:pt x="118501" y="117291"/>
                  </a:lnTo>
                  <a:lnTo>
                    <a:pt x="119999"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525" name="Google Shape;525;p36"/>
          <p:cNvSpPr txBox="1">
            <a:spLocks noGrp="1"/>
          </p:cNvSpPr>
          <p:nvPr>
            <p:ph type="body" idx="1"/>
          </p:nvPr>
        </p:nvSpPr>
        <p:spPr>
          <a:xfrm>
            <a:off x="0" y="2743200"/>
            <a:ext cx="3584575" cy="34750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Char char="•"/>
            </a:pPr>
            <a:r>
              <a:rPr lang="en-US" sz="3200" b="1" i="0" u="none">
                <a:solidFill>
                  <a:schemeClr val="dk1"/>
                </a:solidFill>
                <a:latin typeface="Times New Roman"/>
                <a:ea typeface="Times New Roman"/>
                <a:cs typeface="Times New Roman"/>
                <a:sym typeface="Times New Roman"/>
              </a:rPr>
              <a:t>One nucleotide</a:t>
            </a:r>
            <a:endParaRPr/>
          </a:p>
        </p:txBody>
      </p:sp>
      <p:sp>
        <p:nvSpPr>
          <p:cNvPr id="526" name="Google Shape;526;p36"/>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527" name="Google Shape;527;p36" descr="C:\Documents and Settings\Jennifer Allsbrook\My Documents\My Pictures\dna3.gif"/>
          <p:cNvPicPr preferRelativeResize="0"/>
          <p:nvPr/>
        </p:nvPicPr>
        <p:blipFill rotWithShape="1">
          <a:blip r:embed="rId3">
            <a:alphaModFix/>
          </a:blip>
          <a:srcRect/>
          <a:stretch/>
        </p:blipFill>
        <p:spPr>
          <a:xfrm>
            <a:off x="3584575" y="-369887"/>
            <a:ext cx="5559425" cy="7227887"/>
          </a:xfrm>
          <a:prstGeom prst="rect">
            <a:avLst/>
          </a:prstGeom>
          <a:noFill/>
          <a:ln>
            <a:noFill/>
          </a:ln>
        </p:spPr>
      </p:pic>
      <p:sp>
        <p:nvSpPr>
          <p:cNvPr id="528" name="Google Shape;528;p36"/>
          <p:cNvSpPr txBox="1"/>
          <p:nvPr/>
        </p:nvSpPr>
        <p:spPr>
          <a:xfrm>
            <a:off x="3846512" y="2627312"/>
            <a:ext cx="1639887" cy="1016000"/>
          </a:xfrm>
          <a:prstGeom prst="rect">
            <a:avLst/>
          </a:prstGeom>
          <a:solidFill>
            <a:srgbClr val="FFFF00">
              <a:alpha val="25490"/>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cxnSp>
        <p:nvCxnSpPr>
          <p:cNvPr id="529" name="Google Shape;529;p36"/>
          <p:cNvCxnSpPr/>
          <p:nvPr/>
        </p:nvCxnSpPr>
        <p:spPr>
          <a:xfrm>
            <a:off x="3106737" y="3135312"/>
            <a:ext cx="739775" cy="107950"/>
          </a:xfrm>
          <a:prstGeom prst="straightConnector1">
            <a:avLst/>
          </a:prstGeom>
          <a:noFill/>
          <a:ln w="63500" cap="flat" cmpd="sng">
            <a:solidFill>
              <a:schemeClr val="dk1"/>
            </a:solidFill>
            <a:prstDash val="solid"/>
            <a:miter lim="8000"/>
            <a:headEnd type="none" w="sm" len="sm"/>
            <a:tailEnd type="stealth"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535" name="Google Shape;535;p37"/>
          <p:cNvSpPr txBox="1">
            <a:spLocks noGrp="1"/>
          </p:cNvSpPr>
          <p:nvPr>
            <p:ph type="body" idx="1"/>
          </p:nvPr>
        </p:nvSpPr>
        <p:spPr>
          <a:xfrm>
            <a:off x="0" y="2039937"/>
            <a:ext cx="3584575" cy="34750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Nucleotides are held together with </a:t>
            </a:r>
            <a:r>
              <a:rPr lang="en-US" sz="3200" b="1" i="0" u="sng">
                <a:solidFill>
                  <a:schemeClr val="dk1"/>
                </a:solidFill>
                <a:latin typeface="Times New Roman"/>
                <a:ea typeface="Times New Roman"/>
                <a:cs typeface="Times New Roman"/>
                <a:sym typeface="Times New Roman"/>
              </a:rPr>
              <a:t>hydrogen bonds</a:t>
            </a:r>
            <a:r>
              <a:rPr lang="en-US" sz="3200" b="0" i="0" u="none">
                <a:solidFill>
                  <a:schemeClr val="dk1"/>
                </a:solidFill>
                <a:latin typeface="Times New Roman"/>
                <a:ea typeface="Times New Roman"/>
                <a:cs typeface="Times New Roman"/>
                <a:sym typeface="Times New Roman"/>
              </a:rPr>
              <a:t>. </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These Bonds are </a:t>
            </a:r>
            <a:r>
              <a:rPr lang="en-US" sz="3200" b="1" i="0" u="sng">
                <a:solidFill>
                  <a:schemeClr val="dk1"/>
                </a:solidFill>
                <a:latin typeface="Times New Roman"/>
                <a:ea typeface="Times New Roman"/>
                <a:cs typeface="Times New Roman"/>
                <a:sym typeface="Times New Roman"/>
              </a:rPr>
              <a:t>weak.</a:t>
            </a:r>
            <a:endParaRPr sz="3200" b="1" i="0" u="none">
              <a:solidFill>
                <a:schemeClr val="dk1"/>
              </a:solidFill>
              <a:latin typeface="Times New Roman"/>
              <a:ea typeface="Times New Roman"/>
              <a:cs typeface="Times New Roman"/>
              <a:sym typeface="Times New Roman"/>
            </a:endParaRPr>
          </a:p>
          <a:p>
            <a:pPr marL="342900" marR="0" lvl="0" indent="-139700" algn="l" rtl="0">
              <a:spcBef>
                <a:spcPts val="640"/>
              </a:spcBef>
              <a:spcAft>
                <a:spcPts val="0"/>
              </a:spcAft>
              <a:buClr>
                <a:schemeClr val="dk1"/>
              </a:buClr>
              <a:buSzPts val="3200"/>
              <a:buFont typeface="Times New Roman"/>
              <a:buNone/>
            </a:pPr>
            <a:endParaRPr sz="3200" b="1" i="0" u="none">
              <a:solidFill>
                <a:schemeClr val="dk1"/>
              </a:solidFill>
              <a:latin typeface="Times New Roman"/>
              <a:ea typeface="Times New Roman"/>
              <a:cs typeface="Times New Roman"/>
              <a:sym typeface="Times New Roman"/>
            </a:endParaRPr>
          </a:p>
        </p:txBody>
      </p:sp>
      <p:sp>
        <p:nvSpPr>
          <p:cNvPr id="536" name="Google Shape;536;p37"/>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537" name="Google Shape;537;p37" descr="C:\Documents and Settings\Jennifer Allsbrook\My Documents\My Pictures\dna3.gif"/>
          <p:cNvPicPr preferRelativeResize="0"/>
          <p:nvPr/>
        </p:nvPicPr>
        <p:blipFill rotWithShape="1">
          <a:blip r:embed="rId3">
            <a:alphaModFix/>
          </a:blip>
          <a:srcRect/>
          <a:stretch/>
        </p:blipFill>
        <p:spPr>
          <a:xfrm>
            <a:off x="3584575" y="-369887"/>
            <a:ext cx="5559425" cy="7227887"/>
          </a:xfrm>
          <a:prstGeom prst="rect">
            <a:avLst/>
          </a:prstGeom>
          <a:noFill/>
          <a:ln>
            <a:noFill/>
          </a:ln>
        </p:spPr>
      </p:pic>
      <p:sp>
        <p:nvSpPr>
          <p:cNvPr id="538" name="Google Shape;538;p37"/>
          <p:cNvSpPr txBox="1"/>
          <p:nvPr/>
        </p:nvSpPr>
        <p:spPr>
          <a:xfrm>
            <a:off x="5384800" y="3519487"/>
            <a:ext cx="638175" cy="515937"/>
          </a:xfrm>
          <a:prstGeom prst="rect">
            <a:avLst/>
          </a:prstGeom>
          <a:solidFill>
            <a:srgbClr val="FF0000">
              <a:alpha val="25490"/>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cxnSp>
        <p:nvCxnSpPr>
          <p:cNvPr id="539" name="Google Shape;539;p37"/>
          <p:cNvCxnSpPr/>
          <p:nvPr/>
        </p:nvCxnSpPr>
        <p:spPr>
          <a:xfrm>
            <a:off x="3279775" y="3243262"/>
            <a:ext cx="2105025" cy="385762"/>
          </a:xfrm>
          <a:prstGeom prst="straightConnector1">
            <a:avLst/>
          </a:prstGeom>
          <a:noFill/>
          <a:ln w="63500" cap="flat" cmpd="sng">
            <a:solidFill>
              <a:schemeClr val="dk1"/>
            </a:solidFill>
            <a:prstDash val="solid"/>
            <a:miter lim="8000"/>
            <a:headEnd type="none" w="sm" len="sm"/>
            <a:tailEnd type="stealth"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545" name="Google Shape;545;p38"/>
          <p:cNvSpPr txBox="1">
            <a:spLocks noGrp="1"/>
          </p:cNvSpPr>
          <p:nvPr>
            <p:ph type="body" idx="1"/>
          </p:nvPr>
        </p:nvSpPr>
        <p:spPr>
          <a:xfrm>
            <a:off x="144462" y="871537"/>
            <a:ext cx="8796337" cy="4484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Char char="•"/>
            </a:pPr>
            <a:r>
              <a:rPr lang="en-US" sz="3200" b="1" i="0" u="none">
                <a:solidFill>
                  <a:schemeClr val="dk1"/>
                </a:solidFill>
                <a:latin typeface="Times New Roman"/>
                <a:ea typeface="Times New Roman"/>
                <a:cs typeface="Times New Roman"/>
                <a:sym typeface="Times New Roman"/>
              </a:rPr>
              <a:t>→Bonds are </a:t>
            </a:r>
            <a:r>
              <a:rPr lang="en-US" sz="3200" b="1" i="0" u="sng">
                <a:solidFill>
                  <a:schemeClr val="dk1"/>
                </a:solidFill>
                <a:latin typeface="Times New Roman"/>
                <a:ea typeface="Times New Roman"/>
                <a:cs typeface="Times New Roman"/>
                <a:sym typeface="Times New Roman"/>
              </a:rPr>
              <a:t>weak.</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1" i="0" u="none">
                <a:solidFill>
                  <a:schemeClr val="dk1"/>
                </a:solidFill>
                <a:latin typeface="Times New Roman"/>
                <a:ea typeface="Times New Roman"/>
                <a:cs typeface="Times New Roman"/>
                <a:sym typeface="Times New Roman"/>
              </a:rPr>
              <a:t>→allows DNA to “</a:t>
            </a:r>
            <a:r>
              <a:rPr lang="en-US" sz="3200" b="1" i="0" u="sng">
                <a:solidFill>
                  <a:schemeClr val="dk1"/>
                </a:solidFill>
                <a:latin typeface="Times New Roman"/>
                <a:ea typeface="Times New Roman"/>
                <a:cs typeface="Times New Roman"/>
                <a:sym typeface="Times New Roman"/>
              </a:rPr>
              <a:t>unzip</a:t>
            </a:r>
            <a:r>
              <a:rPr lang="en-US" sz="3200" b="1" i="0" u="none">
                <a:solidFill>
                  <a:schemeClr val="dk1"/>
                </a:solidFill>
                <a:latin typeface="Times New Roman"/>
                <a:ea typeface="Times New Roman"/>
                <a:cs typeface="Times New Roman"/>
                <a:sym typeface="Times New Roman"/>
              </a:rPr>
              <a:t>” easily for replication</a:t>
            </a:r>
            <a:endParaRPr/>
          </a:p>
          <a:p>
            <a:pPr marL="342900" marR="0" lvl="0" indent="-139700" algn="l" rtl="0">
              <a:spcBef>
                <a:spcPts val="640"/>
              </a:spcBef>
              <a:spcAft>
                <a:spcPts val="0"/>
              </a:spcAft>
              <a:buClr>
                <a:schemeClr val="dk1"/>
              </a:buClr>
              <a:buSzPts val="3200"/>
              <a:buFont typeface="Times New Roman"/>
              <a:buNone/>
            </a:pPr>
            <a:endParaRPr sz="3200" b="1" i="0" u="none">
              <a:solidFill>
                <a:schemeClr val="dk1"/>
              </a:solidFill>
              <a:latin typeface="Times New Roman"/>
              <a:ea typeface="Times New Roman"/>
              <a:cs typeface="Times New Roman"/>
              <a:sym typeface="Times New Roman"/>
            </a:endParaRPr>
          </a:p>
        </p:txBody>
      </p:sp>
      <p:sp>
        <p:nvSpPr>
          <p:cNvPr id="546" name="Google Shape;546;p38"/>
          <p:cNvSpPr txBox="1"/>
          <p:nvPr/>
        </p:nvSpPr>
        <p:spPr>
          <a:xfrm>
            <a:off x="2743200" y="2424112"/>
            <a:ext cx="3352800" cy="4064000"/>
          </a:xfrm>
          <a:prstGeom prst="rect">
            <a:avLst/>
          </a:prstGeom>
          <a:solidFill>
            <a:srgbClr val="F0F0F0"/>
          </a:solidFill>
          <a:ln w="539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nvGrpSpPr>
          <p:cNvPr id="547" name="Google Shape;547;p38"/>
          <p:cNvGrpSpPr/>
          <p:nvPr/>
        </p:nvGrpSpPr>
        <p:grpSpPr>
          <a:xfrm>
            <a:off x="1236662" y="2465387"/>
            <a:ext cx="4576762" cy="3133725"/>
            <a:chOff x="0" y="0"/>
            <a:chExt cx="2147483646" cy="2147483647"/>
          </a:xfrm>
        </p:grpSpPr>
        <p:sp>
          <p:nvSpPr>
            <p:cNvPr id="548" name="Google Shape;548;p38"/>
            <p:cNvSpPr/>
            <p:nvPr/>
          </p:nvSpPr>
          <p:spPr>
            <a:xfrm>
              <a:off x="56878584" y="299790715"/>
              <a:ext cx="16758471" cy="599583278"/>
            </a:xfrm>
            <a:custGeom>
              <a:avLst/>
              <a:gdLst/>
              <a:ahLst/>
              <a:cxnLst/>
              <a:rect l="l" t="t" r="r" b="b"/>
              <a:pathLst>
                <a:path w="120000" h="120000" extrusionOk="0">
                  <a:moveTo>
                    <a:pt x="0" y="0"/>
                  </a:moveTo>
                  <a:lnTo>
                    <a:pt x="0" y="19331"/>
                  </a:lnTo>
                  <a:lnTo>
                    <a:pt x="3332" y="22003"/>
                  </a:lnTo>
                  <a:lnTo>
                    <a:pt x="8886" y="24736"/>
                  </a:lnTo>
                  <a:lnTo>
                    <a:pt x="15924" y="27511"/>
                  </a:lnTo>
                  <a:lnTo>
                    <a:pt x="20614" y="30313"/>
                  </a:lnTo>
                  <a:lnTo>
                    <a:pt x="23741" y="33134"/>
                  </a:lnTo>
                  <a:lnTo>
                    <a:pt x="27219" y="38944"/>
                  </a:lnTo>
                  <a:lnTo>
                    <a:pt x="29889" y="64512"/>
                  </a:lnTo>
                  <a:lnTo>
                    <a:pt x="33259" y="67633"/>
                  </a:lnTo>
                  <a:lnTo>
                    <a:pt x="38839" y="70667"/>
                  </a:lnTo>
                  <a:lnTo>
                    <a:pt x="45891" y="73642"/>
                  </a:lnTo>
                  <a:lnTo>
                    <a:pt x="50594" y="76713"/>
                  </a:lnTo>
                  <a:lnTo>
                    <a:pt x="55819" y="83029"/>
                  </a:lnTo>
                  <a:lnTo>
                    <a:pt x="58758" y="92053"/>
                  </a:lnTo>
                  <a:lnTo>
                    <a:pt x="62504" y="94838"/>
                  </a:lnTo>
                  <a:lnTo>
                    <a:pt x="68336" y="97511"/>
                  </a:lnTo>
                  <a:lnTo>
                    <a:pt x="75556" y="100109"/>
                  </a:lnTo>
                  <a:lnTo>
                    <a:pt x="80370" y="102521"/>
                  </a:lnTo>
                  <a:lnTo>
                    <a:pt x="83579" y="104810"/>
                  </a:lnTo>
                  <a:lnTo>
                    <a:pt x="87143" y="109031"/>
                  </a:lnTo>
                  <a:lnTo>
                    <a:pt x="88729" y="112721"/>
                  </a:lnTo>
                  <a:lnTo>
                    <a:pt x="92485" y="114331"/>
                  </a:lnTo>
                  <a:lnTo>
                    <a:pt x="98324" y="115812"/>
                  </a:lnTo>
                  <a:lnTo>
                    <a:pt x="119996"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49" name="Google Shape;549;p38"/>
            <p:cNvSpPr/>
            <p:nvPr/>
          </p:nvSpPr>
          <p:spPr>
            <a:xfrm>
              <a:off x="153243432" y="238609374"/>
              <a:ext cx="41891722" cy="605701013"/>
            </a:xfrm>
            <a:custGeom>
              <a:avLst/>
              <a:gdLst/>
              <a:ahLst/>
              <a:cxnLst/>
              <a:rect l="l" t="t" r="r" b="b"/>
              <a:pathLst>
                <a:path w="120000" h="120000" extrusionOk="0">
                  <a:moveTo>
                    <a:pt x="11988" y="0"/>
                  </a:moveTo>
                  <a:lnTo>
                    <a:pt x="11988" y="3374"/>
                  </a:lnTo>
                  <a:lnTo>
                    <a:pt x="8432" y="5629"/>
                  </a:lnTo>
                  <a:lnTo>
                    <a:pt x="5617" y="6985"/>
                  </a:lnTo>
                  <a:lnTo>
                    <a:pt x="2490" y="10287"/>
                  </a:lnTo>
                  <a:lnTo>
                    <a:pt x="1099" y="13999"/>
                  </a:lnTo>
                  <a:lnTo>
                    <a:pt x="317" y="20144"/>
                  </a:lnTo>
                  <a:lnTo>
                    <a:pt x="0" y="41261"/>
                  </a:lnTo>
                  <a:lnTo>
                    <a:pt x="1329" y="44207"/>
                  </a:lnTo>
                  <a:lnTo>
                    <a:pt x="3549" y="47114"/>
                  </a:lnTo>
                  <a:lnTo>
                    <a:pt x="6362" y="49995"/>
                  </a:lnTo>
                  <a:lnTo>
                    <a:pt x="13043" y="55710"/>
                  </a:lnTo>
                  <a:lnTo>
                    <a:pt x="40052" y="75552"/>
                  </a:lnTo>
                  <a:lnTo>
                    <a:pt x="45365" y="78247"/>
                  </a:lnTo>
                  <a:lnTo>
                    <a:pt x="51574" y="80851"/>
                  </a:lnTo>
                  <a:lnTo>
                    <a:pt x="58381" y="83395"/>
                  </a:lnTo>
                  <a:lnTo>
                    <a:pt x="62919" y="85900"/>
                  </a:lnTo>
                  <a:lnTo>
                    <a:pt x="65944" y="88377"/>
                  </a:lnTo>
                  <a:lnTo>
                    <a:pt x="67961" y="90837"/>
                  </a:lnTo>
                  <a:lnTo>
                    <a:pt x="70638" y="93151"/>
                  </a:lnTo>
                  <a:lnTo>
                    <a:pt x="73756" y="95366"/>
                  </a:lnTo>
                  <a:lnTo>
                    <a:pt x="80779" y="99624"/>
                  </a:lnTo>
                  <a:lnTo>
                    <a:pt x="88344" y="103761"/>
                  </a:lnTo>
                  <a:lnTo>
                    <a:pt x="96151" y="107485"/>
                  </a:lnTo>
                  <a:lnTo>
                    <a:pt x="100099" y="109232"/>
                  </a:lnTo>
                  <a:lnTo>
                    <a:pt x="102732" y="110801"/>
                  </a:lnTo>
                  <a:lnTo>
                    <a:pt x="105657" y="113622"/>
                  </a:lnTo>
                  <a:lnTo>
                    <a:pt x="107771" y="114805"/>
                  </a:lnTo>
                  <a:lnTo>
                    <a:pt x="110514" y="115863"/>
                  </a:lnTo>
                  <a:lnTo>
                    <a:pt x="113675" y="116838"/>
                  </a:lnTo>
                  <a:lnTo>
                    <a:pt x="117188" y="118280"/>
                  </a:lnTo>
                  <a:lnTo>
                    <a:pt x="119998"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0" name="Google Shape;550;p38"/>
            <p:cNvSpPr/>
            <p:nvPr/>
          </p:nvSpPr>
          <p:spPr>
            <a:xfrm>
              <a:off x="0" y="360972575"/>
              <a:ext cx="144860216" cy="67301027"/>
            </a:xfrm>
            <a:custGeom>
              <a:avLst/>
              <a:gdLst/>
              <a:ahLst/>
              <a:cxnLst/>
              <a:rect l="l" t="t" r="r" b="b"/>
              <a:pathLst>
                <a:path w="120000" h="120000" extrusionOk="0">
                  <a:moveTo>
                    <a:pt x="1999" y="119998"/>
                  </a:moveTo>
                  <a:lnTo>
                    <a:pt x="157" y="114206"/>
                  </a:lnTo>
                  <a:lnTo>
                    <a:pt x="0" y="112501"/>
                  </a:lnTo>
                  <a:lnTo>
                    <a:pt x="280" y="111364"/>
                  </a:lnTo>
                  <a:lnTo>
                    <a:pt x="853" y="110606"/>
                  </a:lnTo>
                  <a:lnTo>
                    <a:pt x="1235" y="108889"/>
                  </a:lnTo>
                  <a:lnTo>
                    <a:pt x="1490" y="106531"/>
                  </a:lnTo>
                  <a:lnTo>
                    <a:pt x="1659" y="103747"/>
                  </a:lnTo>
                  <a:lnTo>
                    <a:pt x="2158" y="100679"/>
                  </a:lnTo>
                  <a:lnTo>
                    <a:pt x="2876" y="97422"/>
                  </a:lnTo>
                  <a:lnTo>
                    <a:pt x="3741" y="94038"/>
                  </a:lnTo>
                  <a:lnTo>
                    <a:pt x="5088" y="90571"/>
                  </a:lnTo>
                  <a:lnTo>
                    <a:pt x="6758" y="87047"/>
                  </a:lnTo>
                  <a:lnTo>
                    <a:pt x="8642" y="83486"/>
                  </a:lnTo>
                  <a:lnTo>
                    <a:pt x="11055" y="79899"/>
                  </a:lnTo>
                  <a:lnTo>
                    <a:pt x="13821" y="76296"/>
                  </a:lnTo>
                  <a:lnTo>
                    <a:pt x="16821" y="72681"/>
                  </a:lnTo>
                  <a:lnTo>
                    <a:pt x="23240" y="65433"/>
                  </a:lnTo>
                  <a:lnTo>
                    <a:pt x="26572" y="61804"/>
                  </a:lnTo>
                  <a:lnTo>
                    <a:pt x="30335" y="56960"/>
                  </a:lnTo>
                  <a:lnTo>
                    <a:pt x="34386" y="51306"/>
                  </a:lnTo>
                  <a:lnTo>
                    <a:pt x="38630" y="45113"/>
                  </a:lnTo>
                  <a:lnTo>
                    <a:pt x="43387" y="39773"/>
                  </a:lnTo>
                  <a:lnTo>
                    <a:pt x="48486" y="35000"/>
                  </a:lnTo>
                  <a:lnTo>
                    <a:pt x="53814" y="30605"/>
                  </a:lnTo>
                  <a:lnTo>
                    <a:pt x="64875" y="22491"/>
                  </a:lnTo>
                  <a:lnTo>
                    <a:pt x="70525" y="18631"/>
                  </a:lnTo>
                  <a:lnTo>
                    <a:pt x="76219" y="16057"/>
                  </a:lnTo>
                  <a:lnTo>
                    <a:pt x="81943" y="14340"/>
                  </a:lnTo>
                  <a:lnTo>
                    <a:pt x="87687" y="13197"/>
                  </a:lnTo>
                  <a:lnTo>
                    <a:pt x="93059" y="11222"/>
                  </a:lnTo>
                  <a:lnTo>
                    <a:pt x="98183" y="8693"/>
                  </a:lnTo>
                  <a:lnTo>
                    <a:pt x="103141" y="5795"/>
                  </a:lnTo>
                  <a:lnTo>
                    <a:pt x="107218" y="3864"/>
                  </a:lnTo>
                  <a:lnTo>
                    <a:pt x="110707" y="2576"/>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1" name="Google Shape;551;p38"/>
            <p:cNvSpPr/>
            <p:nvPr/>
          </p:nvSpPr>
          <p:spPr>
            <a:xfrm>
              <a:off x="65257596" y="458863516"/>
              <a:ext cx="92171360" cy="55064910"/>
            </a:xfrm>
            <a:custGeom>
              <a:avLst/>
              <a:gdLst/>
              <a:ahLst/>
              <a:cxnLst/>
              <a:rect l="l" t="t" r="r" b="b"/>
              <a:pathLst>
                <a:path w="120000" h="120000" extrusionOk="0">
                  <a:moveTo>
                    <a:pt x="0" y="119998"/>
                  </a:moveTo>
                  <a:lnTo>
                    <a:pt x="7592" y="119998"/>
                  </a:lnTo>
                  <a:lnTo>
                    <a:pt x="10515" y="118515"/>
                  </a:lnTo>
                  <a:lnTo>
                    <a:pt x="14283" y="116047"/>
                  </a:lnTo>
                  <a:lnTo>
                    <a:pt x="18613" y="112919"/>
                  </a:lnTo>
                  <a:lnTo>
                    <a:pt x="23317" y="107871"/>
                  </a:lnTo>
                  <a:lnTo>
                    <a:pt x="28272" y="101543"/>
                  </a:lnTo>
                  <a:lnTo>
                    <a:pt x="33393" y="94361"/>
                  </a:lnTo>
                  <a:lnTo>
                    <a:pt x="45548" y="78481"/>
                  </a:lnTo>
                  <a:lnTo>
                    <a:pt x="52183" y="70098"/>
                  </a:lnTo>
                  <a:lnTo>
                    <a:pt x="59637" y="63028"/>
                  </a:lnTo>
                  <a:lnTo>
                    <a:pt x="67637" y="56833"/>
                  </a:lnTo>
                  <a:lnTo>
                    <a:pt x="76000" y="51222"/>
                  </a:lnTo>
                  <a:lnTo>
                    <a:pt x="84606" y="43037"/>
                  </a:lnTo>
                  <a:lnTo>
                    <a:pt x="93373" y="33136"/>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2" name="Google Shape;552;p38"/>
            <p:cNvSpPr/>
            <p:nvPr/>
          </p:nvSpPr>
          <p:spPr>
            <a:xfrm>
              <a:off x="61067853" y="557711036"/>
              <a:ext cx="125688307" cy="41871641"/>
            </a:xfrm>
            <a:custGeom>
              <a:avLst/>
              <a:gdLst/>
              <a:ahLst/>
              <a:cxnLst/>
              <a:rect l="l" t="t" r="r" b="b"/>
              <a:pathLst>
                <a:path w="120000" h="120000" extrusionOk="0">
                  <a:moveTo>
                    <a:pt x="0" y="119998"/>
                  </a:moveTo>
                  <a:lnTo>
                    <a:pt x="2123" y="119998"/>
                  </a:lnTo>
                  <a:lnTo>
                    <a:pt x="3637" y="118050"/>
                  </a:lnTo>
                  <a:lnTo>
                    <a:pt x="5536" y="114802"/>
                  </a:lnTo>
                  <a:lnTo>
                    <a:pt x="7691" y="110688"/>
                  </a:lnTo>
                  <a:lnTo>
                    <a:pt x="10460" y="105999"/>
                  </a:lnTo>
                  <a:lnTo>
                    <a:pt x="17093" y="95592"/>
                  </a:lnTo>
                  <a:lnTo>
                    <a:pt x="21173" y="90090"/>
                  </a:lnTo>
                  <a:lnTo>
                    <a:pt x="30447" y="78780"/>
                  </a:lnTo>
                  <a:lnTo>
                    <a:pt x="77361" y="26474"/>
                  </a:lnTo>
                  <a:lnTo>
                    <a:pt x="82241" y="22581"/>
                  </a:lnTo>
                  <a:lnTo>
                    <a:pt x="86827" y="19985"/>
                  </a:lnTo>
                  <a:lnTo>
                    <a:pt x="91217" y="18255"/>
                  </a:lnTo>
                  <a:lnTo>
                    <a:pt x="95478" y="15152"/>
                  </a:lnTo>
                  <a:lnTo>
                    <a:pt x="99652" y="11135"/>
                  </a:lnTo>
                  <a:lnTo>
                    <a:pt x="103767" y="6511"/>
                  </a:lnTo>
                  <a:lnTo>
                    <a:pt x="107400" y="3426"/>
                  </a:lnTo>
                  <a:lnTo>
                    <a:pt x="110711" y="1370"/>
                  </a:lnTo>
                  <a:lnTo>
                    <a:pt x="113807" y="0"/>
                  </a:lnTo>
                  <a:lnTo>
                    <a:pt x="115871" y="1034"/>
                  </a:lnTo>
                  <a:lnTo>
                    <a:pt x="117247" y="3673"/>
                  </a:lnTo>
                  <a:lnTo>
                    <a:pt x="119999" y="14793"/>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3" name="Google Shape;553;p38"/>
            <p:cNvSpPr/>
            <p:nvPr/>
          </p:nvSpPr>
          <p:spPr>
            <a:xfrm>
              <a:off x="86205304" y="636291031"/>
              <a:ext cx="83792360" cy="36709712"/>
            </a:xfrm>
            <a:custGeom>
              <a:avLst/>
              <a:gdLst/>
              <a:ahLst/>
              <a:cxnLst/>
              <a:rect l="l" t="t" r="r" b="b"/>
              <a:pathLst>
                <a:path w="120000" h="120000" extrusionOk="0">
                  <a:moveTo>
                    <a:pt x="0" y="119997"/>
                  </a:moveTo>
                  <a:lnTo>
                    <a:pt x="0" y="109381"/>
                  </a:lnTo>
                  <a:lnTo>
                    <a:pt x="1333" y="106255"/>
                  </a:lnTo>
                  <a:lnTo>
                    <a:pt x="3555" y="104169"/>
                  </a:lnTo>
                  <a:lnTo>
                    <a:pt x="6370" y="102779"/>
                  </a:lnTo>
                  <a:lnTo>
                    <a:pt x="9580" y="99630"/>
                  </a:lnTo>
                  <a:lnTo>
                    <a:pt x="13053" y="95309"/>
                  </a:lnTo>
                  <a:lnTo>
                    <a:pt x="16702" y="90205"/>
                  </a:lnTo>
                  <a:lnTo>
                    <a:pt x="21134" y="84581"/>
                  </a:lnTo>
                  <a:lnTo>
                    <a:pt x="31393" y="72406"/>
                  </a:lnTo>
                  <a:lnTo>
                    <a:pt x="37595" y="66048"/>
                  </a:lnTo>
                  <a:lnTo>
                    <a:pt x="51598" y="53058"/>
                  </a:lnTo>
                  <a:lnTo>
                    <a:pt x="81648" y="26611"/>
                  </a:lnTo>
                  <a:lnTo>
                    <a:pt x="94954" y="13310"/>
                  </a:lnTo>
                  <a:lnTo>
                    <a:pt x="100636" y="8873"/>
                  </a:lnTo>
                  <a:lnTo>
                    <a:pt x="105757" y="5917"/>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4" name="Google Shape;554;p38"/>
            <p:cNvSpPr/>
            <p:nvPr/>
          </p:nvSpPr>
          <p:spPr>
            <a:xfrm>
              <a:off x="61067853" y="715827431"/>
              <a:ext cx="71223620" cy="30591996"/>
            </a:xfrm>
            <a:custGeom>
              <a:avLst/>
              <a:gdLst/>
              <a:ahLst/>
              <a:cxnLst/>
              <a:rect l="l" t="t" r="r" b="b"/>
              <a:pathLst>
                <a:path w="120000" h="120000" extrusionOk="0">
                  <a:moveTo>
                    <a:pt x="0" y="119997"/>
                  </a:moveTo>
                  <a:lnTo>
                    <a:pt x="9824" y="119997"/>
                  </a:lnTo>
                  <a:lnTo>
                    <a:pt x="13608" y="117328"/>
                  </a:lnTo>
                  <a:lnTo>
                    <a:pt x="18483" y="112886"/>
                  </a:lnTo>
                  <a:lnTo>
                    <a:pt x="30175" y="100834"/>
                  </a:lnTo>
                  <a:lnTo>
                    <a:pt x="43215" y="86593"/>
                  </a:lnTo>
                  <a:lnTo>
                    <a:pt x="50771" y="79060"/>
                  </a:lnTo>
                  <a:lnTo>
                    <a:pt x="75609" y="55721"/>
                  </a:lnTo>
                  <a:lnTo>
                    <a:pt x="90858" y="39875"/>
                  </a:lnTo>
                  <a:lnTo>
                    <a:pt x="97434" y="31917"/>
                  </a:lnTo>
                  <a:lnTo>
                    <a:pt x="103387" y="23943"/>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5" name="Google Shape;555;p38"/>
            <p:cNvSpPr/>
            <p:nvPr/>
          </p:nvSpPr>
          <p:spPr>
            <a:xfrm>
              <a:off x="69447339" y="819836782"/>
              <a:ext cx="100550360" cy="6119084"/>
            </a:xfrm>
            <a:custGeom>
              <a:avLst/>
              <a:gdLst/>
              <a:ahLst/>
              <a:cxnLst/>
              <a:rect l="l" t="t" r="r" b="b"/>
              <a:pathLst>
                <a:path w="120000" h="120000" extrusionOk="0">
                  <a:moveTo>
                    <a:pt x="0" y="119986"/>
                  </a:moveTo>
                  <a:lnTo>
                    <a:pt x="64527" y="119986"/>
                  </a:lnTo>
                  <a:lnTo>
                    <a:pt x="72462" y="106644"/>
                  </a:lnTo>
                  <a:lnTo>
                    <a:pt x="80530" y="84433"/>
                  </a:lnTo>
                  <a:lnTo>
                    <a:pt x="88686" y="56284"/>
                  </a:lnTo>
                  <a:lnTo>
                    <a:pt x="95790" y="37527"/>
                  </a:lnTo>
                  <a:lnTo>
                    <a:pt x="102193" y="25018"/>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6" name="Google Shape;556;p38"/>
            <p:cNvSpPr/>
            <p:nvPr/>
          </p:nvSpPr>
          <p:spPr>
            <a:xfrm>
              <a:off x="781676982" y="314620709"/>
              <a:ext cx="427304680" cy="1753326341"/>
            </a:xfrm>
            <a:custGeom>
              <a:avLst/>
              <a:gdLst/>
              <a:ahLst/>
              <a:cxnLst/>
              <a:rect l="l" t="t" r="r" b="b"/>
              <a:pathLst>
                <a:path w="120000" h="120000" extrusionOk="0">
                  <a:moveTo>
                    <a:pt x="0" y="241"/>
                  </a:moveTo>
                  <a:lnTo>
                    <a:pt x="0" y="0"/>
                  </a:lnTo>
                  <a:lnTo>
                    <a:pt x="0" y="229"/>
                  </a:lnTo>
                  <a:lnTo>
                    <a:pt x="3558" y="241"/>
                  </a:lnTo>
                  <a:lnTo>
                    <a:pt x="4479" y="241"/>
                  </a:lnTo>
                  <a:lnTo>
                    <a:pt x="4954" y="365"/>
                  </a:lnTo>
                  <a:lnTo>
                    <a:pt x="5263" y="463"/>
                  </a:lnTo>
                  <a:lnTo>
                    <a:pt x="5600" y="529"/>
                  </a:lnTo>
                  <a:lnTo>
                    <a:pt x="6699" y="667"/>
                  </a:lnTo>
                  <a:lnTo>
                    <a:pt x="7466" y="865"/>
                  </a:lnTo>
                  <a:lnTo>
                    <a:pt x="7984" y="936"/>
                  </a:lnTo>
                  <a:lnTo>
                    <a:pt x="9831" y="1083"/>
                  </a:lnTo>
                  <a:lnTo>
                    <a:pt x="11265" y="1353"/>
                  </a:lnTo>
                  <a:lnTo>
                    <a:pt x="13944" y="1700"/>
                  </a:lnTo>
                  <a:lnTo>
                    <a:pt x="17439" y="2480"/>
                  </a:lnTo>
                  <a:lnTo>
                    <a:pt x="18557" y="2632"/>
                  </a:lnTo>
                  <a:lnTo>
                    <a:pt x="19038" y="2672"/>
                  </a:lnTo>
                  <a:lnTo>
                    <a:pt x="20270" y="2965"/>
                  </a:lnTo>
                  <a:lnTo>
                    <a:pt x="20965" y="3174"/>
                  </a:lnTo>
                  <a:lnTo>
                    <a:pt x="21690" y="3313"/>
                  </a:lnTo>
                  <a:lnTo>
                    <a:pt x="23192" y="3467"/>
                  </a:lnTo>
                  <a:lnTo>
                    <a:pt x="23828" y="3601"/>
                  </a:lnTo>
                  <a:lnTo>
                    <a:pt x="26136" y="4361"/>
                  </a:lnTo>
                  <a:lnTo>
                    <a:pt x="29708" y="5164"/>
                  </a:lnTo>
                  <a:lnTo>
                    <a:pt x="31360" y="5830"/>
                  </a:lnTo>
                  <a:lnTo>
                    <a:pt x="34195" y="6495"/>
                  </a:lnTo>
                  <a:lnTo>
                    <a:pt x="35722" y="6836"/>
                  </a:lnTo>
                  <a:lnTo>
                    <a:pt x="37272" y="7297"/>
                  </a:lnTo>
                  <a:lnTo>
                    <a:pt x="40250" y="8502"/>
                  </a:lnTo>
                  <a:lnTo>
                    <a:pt x="43957" y="9633"/>
                  </a:lnTo>
                  <a:lnTo>
                    <a:pt x="47068" y="10717"/>
                  </a:lnTo>
                  <a:lnTo>
                    <a:pt x="50201" y="11827"/>
                  </a:lnTo>
                  <a:lnTo>
                    <a:pt x="53893" y="13501"/>
                  </a:lnTo>
                  <a:lnTo>
                    <a:pt x="56899" y="14664"/>
                  </a:lnTo>
                  <a:lnTo>
                    <a:pt x="60011" y="16065"/>
                  </a:lnTo>
                  <a:lnTo>
                    <a:pt x="62011" y="16964"/>
                  </a:lnTo>
                  <a:lnTo>
                    <a:pt x="65212" y="18670"/>
                  </a:lnTo>
                  <a:lnTo>
                    <a:pt x="68262" y="20019"/>
                  </a:lnTo>
                  <a:lnTo>
                    <a:pt x="71382" y="21393"/>
                  </a:lnTo>
                  <a:lnTo>
                    <a:pt x="74952" y="23176"/>
                  </a:lnTo>
                  <a:lnTo>
                    <a:pt x="78154" y="24942"/>
                  </a:lnTo>
                  <a:lnTo>
                    <a:pt x="80300" y="25927"/>
                  </a:lnTo>
                  <a:lnTo>
                    <a:pt x="84040" y="28262"/>
                  </a:lnTo>
                  <a:lnTo>
                    <a:pt x="86183" y="29268"/>
                  </a:lnTo>
                  <a:lnTo>
                    <a:pt x="91429" y="32711"/>
                  </a:lnTo>
                  <a:lnTo>
                    <a:pt x="95077" y="35398"/>
                  </a:lnTo>
                  <a:lnTo>
                    <a:pt x="97140" y="37133"/>
                  </a:lnTo>
                  <a:lnTo>
                    <a:pt x="99155" y="39095"/>
                  </a:lnTo>
                  <a:lnTo>
                    <a:pt x="100931" y="40537"/>
                  </a:lnTo>
                  <a:lnTo>
                    <a:pt x="103914" y="44131"/>
                  </a:lnTo>
                  <a:lnTo>
                    <a:pt x="107294" y="47297"/>
                  </a:lnTo>
                  <a:lnTo>
                    <a:pt x="110984" y="51680"/>
                  </a:lnTo>
                  <a:lnTo>
                    <a:pt x="112666" y="55387"/>
                  </a:lnTo>
                  <a:lnTo>
                    <a:pt x="114378" y="58952"/>
                  </a:lnTo>
                  <a:lnTo>
                    <a:pt x="115873" y="62777"/>
                  </a:lnTo>
                  <a:lnTo>
                    <a:pt x="117252" y="66681"/>
                  </a:lnTo>
                  <a:lnTo>
                    <a:pt x="117620" y="70030"/>
                  </a:lnTo>
                  <a:lnTo>
                    <a:pt x="117783" y="73380"/>
                  </a:lnTo>
                  <a:lnTo>
                    <a:pt x="118723" y="76730"/>
                  </a:lnTo>
                  <a:lnTo>
                    <a:pt x="118823" y="80126"/>
                  </a:lnTo>
                  <a:lnTo>
                    <a:pt x="118962" y="83522"/>
                  </a:lnTo>
                  <a:lnTo>
                    <a:pt x="119900" y="86788"/>
                  </a:lnTo>
                  <a:lnTo>
                    <a:pt x="119999" y="90177"/>
                  </a:lnTo>
                  <a:lnTo>
                    <a:pt x="119877" y="93859"/>
                  </a:lnTo>
                  <a:lnTo>
                    <a:pt x="118941" y="97245"/>
                  </a:lnTo>
                  <a:lnTo>
                    <a:pt x="118842" y="100598"/>
                  </a:lnTo>
                  <a:lnTo>
                    <a:pt x="118832"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7" name="Google Shape;557;p38"/>
            <p:cNvSpPr/>
            <p:nvPr/>
          </p:nvSpPr>
          <p:spPr>
            <a:xfrm>
              <a:off x="1519044491" y="256963914"/>
              <a:ext cx="628439155" cy="1890519732"/>
            </a:xfrm>
            <a:custGeom>
              <a:avLst/>
              <a:gdLst/>
              <a:ahLst/>
              <a:cxnLst/>
              <a:rect l="l" t="t" r="r" b="b"/>
              <a:pathLst>
                <a:path w="120000" h="120000" extrusionOk="0">
                  <a:moveTo>
                    <a:pt x="119999" y="0"/>
                  </a:moveTo>
                  <a:lnTo>
                    <a:pt x="109437" y="0"/>
                  </a:lnTo>
                  <a:lnTo>
                    <a:pt x="108164" y="115"/>
                  </a:lnTo>
                  <a:lnTo>
                    <a:pt x="107006" y="266"/>
                  </a:lnTo>
                  <a:lnTo>
                    <a:pt x="103189" y="420"/>
                  </a:lnTo>
                  <a:lnTo>
                    <a:pt x="98977" y="867"/>
                  </a:lnTo>
                  <a:lnTo>
                    <a:pt x="96971" y="1076"/>
                  </a:lnTo>
                  <a:lnTo>
                    <a:pt x="95013" y="1253"/>
                  </a:lnTo>
                  <a:lnTo>
                    <a:pt x="91725" y="1824"/>
                  </a:lnTo>
                  <a:lnTo>
                    <a:pt x="89518" y="2160"/>
                  </a:lnTo>
                  <a:lnTo>
                    <a:pt x="86383" y="2411"/>
                  </a:lnTo>
                  <a:lnTo>
                    <a:pt x="83196" y="2864"/>
                  </a:lnTo>
                  <a:lnTo>
                    <a:pt x="79999" y="3412"/>
                  </a:lnTo>
                  <a:lnTo>
                    <a:pt x="76799" y="4191"/>
                  </a:lnTo>
                  <a:lnTo>
                    <a:pt x="73599" y="4773"/>
                  </a:lnTo>
                  <a:lnTo>
                    <a:pt x="70488" y="5571"/>
                  </a:lnTo>
                  <a:lnTo>
                    <a:pt x="67088" y="6326"/>
                  </a:lnTo>
                  <a:lnTo>
                    <a:pt x="64766" y="6932"/>
                  </a:lnTo>
                  <a:lnTo>
                    <a:pt x="61428" y="8049"/>
                  </a:lnTo>
                  <a:lnTo>
                    <a:pt x="58366" y="8858"/>
                  </a:lnTo>
                  <a:lnTo>
                    <a:pt x="53523" y="10618"/>
                  </a:lnTo>
                  <a:lnTo>
                    <a:pt x="50014" y="11909"/>
                  </a:lnTo>
                  <a:lnTo>
                    <a:pt x="47762" y="12721"/>
                  </a:lnTo>
                  <a:lnTo>
                    <a:pt x="45605" y="13808"/>
                  </a:lnTo>
                  <a:lnTo>
                    <a:pt x="45070" y="13995"/>
                  </a:lnTo>
                  <a:lnTo>
                    <a:pt x="41866" y="15751"/>
                  </a:lnTo>
                  <a:lnTo>
                    <a:pt x="38803" y="17081"/>
                  </a:lnTo>
                  <a:lnTo>
                    <a:pt x="35443" y="19105"/>
                  </a:lnTo>
                  <a:lnTo>
                    <a:pt x="33417" y="20330"/>
                  </a:lnTo>
                  <a:lnTo>
                    <a:pt x="30858" y="22493"/>
                  </a:lnTo>
                  <a:lnTo>
                    <a:pt x="29400" y="23425"/>
                  </a:lnTo>
                  <a:lnTo>
                    <a:pt x="27828" y="24763"/>
                  </a:lnTo>
                  <a:lnTo>
                    <a:pt x="26946" y="25375"/>
                  </a:lnTo>
                  <a:lnTo>
                    <a:pt x="23311" y="28809"/>
                  </a:lnTo>
                  <a:lnTo>
                    <a:pt x="21649" y="30381"/>
                  </a:lnTo>
                  <a:lnTo>
                    <a:pt x="18934" y="33803"/>
                  </a:lnTo>
                  <a:lnTo>
                    <a:pt x="18163" y="34455"/>
                  </a:lnTo>
                  <a:lnTo>
                    <a:pt x="17317" y="35076"/>
                  </a:lnTo>
                  <a:lnTo>
                    <a:pt x="14673" y="38449"/>
                  </a:lnTo>
                  <a:lnTo>
                    <a:pt x="10933" y="43883"/>
                  </a:lnTo>
                  <a:lnTo>
                    <a:pt x="9300" y="47378"/>
                  </a:lnTo>
                  <a:lnTo>
                    <a:pt x="8349" y="48975"/>
                  </a:lnTo>
                  <a:lnTo>
                    <a:pt x="7392" y="51614"/>
                  </a:lnTo>
                  <a:lnTo>
                    <a:pt x="6733" y="52804"/>
                  </a:lnTo>
                  <a:lnTo>
                    <a:pt x="5593" y="56310"/>
                  </a:lnTo>
                  <a:lnTo>
                    <a:pt x="4274" y="59805"/>
                  </a:lnTo>
                  <a:lnTo>
                    <a:pt x="3281" y="63300"/>
                  </a:lnTo>
                  <a:lnTo>
                    <a:pt x="3135" y="64466"/>
                  </a:lnTo>
                  <a:lnTo>
                    <a:pt x="2514" y="66407"/>
                  </a:lnTo>
                  <a:lnTo>
                    <a:pt x="2178" y="68656"/>
                  </a:lnTo>
                  <a:lnTo>
                    <a:pt x="1771" y="69878"/>
                  </a:lnTo>
                  <a:lnTo>
                    <a:pt x="1413" y="71060"/>
                  </a:lnTo>
                  <a:lnTo>
                    <a:pt x="981" y="72230"/>
                  </a:lnTo>
                  <a:lnTo>
                    <a:pt x="578" y="74562"/>
                  </a:lnTo>
                  <a:lnTo>
                    <a:pt x="171" y="75843"/>
                  </a:lnTo>
                  <a:lnTo>
                    <a:pt x="4" y="79297"/>
                  </a:lnTo>
                  <a:lnTo>
                    <a:pt x="0" y="101154"/>
                  </a:lnTo>
                  <a:lnTo>
                    <a:pt x="460" y="102560"/>
                  </a:lnTo>
                  <a:lnTo>
                    <a:pt x="10" y="106100"/>
                  </a:lnTo>
                  <a:lnTo>
                    <a:pt x="0" y="111142"/>
                  </a:lnTo>
                  <a:lnTo>
                    <a:pt x="237" y="111762"/>
                  </a:lnTo>
                  <a:lnTo>
                    <a:pt x="633" y="112482"/>
                  </a:lnTo>
                  <a:lnTo>
                    <a:pt x="793" y="114046"/>
                  </a:lnTo>
                  <a:lnTo>
                    <a:pt x="800"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8" name="Google Shape;558;p38"/>
            <p:cNvSpPr/>
            <p:nvPr/>
          </p:nvSpPr>
          <p:spPr>
            <a:xfrm>
              <a:off x="1221584115" y="1945582519"/>
              <a:ext cx="297460887" cy="24473597"/>
            </a:xfrm>
            <a:custGeom>
              <a:avLst/>
              <a:gdLst/>
              <a:ahLst/>
              <a:cxnLst/>
              <a:rect l="l" t="t" r="r" b="b"/>
              <a:pathLst>
                <a:path w="120000" h="120000" extrusionOk="0">
                  <a:moveTo>
                    <a:pt x="0" y="0"/>
                  </a:moveTo>
                  <a:lnTo>
                    <a:pt x="58521" y="0"/>
                  </a:lnTo>
                  <a:lnTo>
                    <a:pt x="59671" y="3335"/>
                  </a:lnTo>
                  <a:lnTo>
                    <a:pt x="60814" y="8889"/>
                  </a:lnTo>
                  <a:lnTo>
                    <a:pt x="61951" y="15927"/>
                  </a:lnTo>
                  <a:lnTo>
                    <a:pt x="63084" y="20617"/>
                  </a:lnTo>
                  <a:lnTo>
                    <a:pt x="64216" y="23744"/>
                  </a:lnTo>
                  <a:lnTo>
                    <a:pt x="66474" y="27221"/>
                  </a:lnTo>
                  <a:lnTo>
                    <a:pt x="69857" y="29176"/>
                  </a:lnTo>
                  <a:lnTo>
                    <a:pt x="75492" y="29892"/>
                  </a:lnTo>
                  <a:lnTo>
                    <a:pt x="76619" y="33262"/>
                  </a:lnTo>
                  <a:lnTo>
                    <a:pt x="77746" y="38838"/>
                  </a:lnTo>
                  <a:lnTo>
                    <a:pt x="78873" y="45893"/>
                  </a:lnTo>
                  <a:lnTo>
                    <a:pt x="80000" y="50596"/>
                  </a:lnTo>
                  <a:lnTo>
                    <a:pt x="81126" y="53731"/>
                  </a:lnTo>
                  <a:lnTo>
                    <a:pt x="83380" y="57211"/>
                  </a:lnTo>
                  <a:lnTo>
                    <a:pt x="86760" y="59173"/>
                  </a:lnTo>
                  <a:lnTo>
                    <a:pt x="89013" y="59633"/>
                  </a:lnTo>
                  <a:lnTo>
                    <a:pt x="90140" y="63087"/>
                  </a:lnTo>
                  <a:lnTo>
                    <a:pt x="91267" y="68724"/>
                  </a:lnTo>
                  <a:lnTo>
                    <a:pt x="92394" y="75816"/>
                  </a:lnTo>
                  <a:lnTo>
                    <a:pt x="93521" y="80543"/>
                  </a:lnTo>
                  <a:lnTo>
                    <a:pt x="94647" y="83694"/>
                  </a:lnTo>
                  <a:lnTo>
                    <a:pt x="96713" y="87194"/>
                  </a:lnTo>
                  <a:lnTo>
                    <a:pt x="100070" y="89445"/>
                  </a:lnTo>
                  <a:lnTo>
                    <a:pt x="101079" y="89630"/>
                  </a:lnTo>
                  <a:lnTo>
                    <a:pt x="101940" y="93083"/>
                  </a:lnTo>
                  <a:lnTo>
                    <a:pt x="102702" y="98724"/>
                  </a:lnTo>
                  <a:lnTo>
                    <a:pt x="103397" y="105812"/>
                  </a:lnTo>
                  <a:lnTo>
                    <a:pt x="104236" y="110543"/>
                  </a:lnTo>
                  <a:lnTo>
                    <a:pt x="105171" y="113694"/>
                  </a:lnTo>
                  <a:lnTo>
                    <a:pt x="107024" y="117194"/>
                  </a:lnTo>
                  <a:lnTo>
                    <a:pt x="110245" y="119445"/>
                  </a:lnTo>
                  <a:lnTo>
                    <a:pt x="118043" y="119996"/>
                  </a:lnTo>
                  <a:lnTo>
                    <a:pt x="118320" y="116664"/>
                  </a:lnTo>
                  <a:lnTo>
                    <a:pt x="118692" y="111107"/>
                  </a:lnTo>
                  <a:lnTo>
                    <a:pt x="119999" y="89996"/>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59" name="Google Shape;559;p38"/>
            <p:cNvSpPr/>
            <p:nvPr/>
          </p:nvSpPr>
          <p:spPr>
            <a:xfrm>
              <a:off x="1213204630" y="1688871690"/>
              <a:ext cx="297461347" cy="30339177"/>
            </a:xfrm>
            <a:custGeom>
              <a:avLst/>
              <a:gdLst/>
              <a:ahLst/>
              <a:cxnLst/>
              <a:rect l="l" t="t" r="r" b="b"/>
              <a:pathLst>
                <a:path w="120000" h="120000" extrusionOk="0">
                  <a:moveTo>
                    <a:pt x="0" y="119997"/>
                  </a:moveTo>
                  <a:lnTo>
                    <a:pt x="3973" y="119997"/>
                  </a:lnTo>
                  <a:lnTo>
                    <a:pt x="4526" y="117309"/>
                  </a:lnTo>
                  <a:lnTo>
                    <a:pt x="5083" y="112826"/>
                  </a:lnTo>
                  <a:lnTo>
                    <a:pt x="5642" y="107152"/>
                  </a:lnTo>
                  <a:lnTo>
                    <a:pt x="6203" y="103366"/>
                  </a:lnTo>
                  <a:lnTo>
                    <a:pt x="6764" y="100843"/>
                  </a:lnTo>
                  <a:lnTo>
                    <a:pt x="8952" y="97293"/>
                  </a:lnTo>
                  <a:lnTo>
                    <a:pt x="12159" y="96092"/>
                  </a:lnTo>
                  <a:lnTo>
                    <a:pt x="12989" y="93306"/>
                  </a:lnTo>
                  <a:lnTo>
                    <a:pt x="13917" y="88759"/>
                  </a:lnTo>
                  <a:lnTo>
                    <a:pt x="14912" y="83038"/>
                  </a:lnTo>
                  <a:lnTo>
                    <a:pt x="15763" y="79225"/>
                  </a:lnTo>
                  <a:lnTo>
                    <a:pt x="16518" y="76683"/>
                  </a:lnTo>
                  <a:lnTo>
                    <a:pt x="18978" y="73104"/>
                  </a:lnTo>
                  <a:lnTo>
                    <a:pt x="22086" y="72044"/>
                  </a:lnTo>
                  <a:lnTo>
                    <a:pt x="23175" y="71895"/>
                  </a:lnTo>
                  <a:lnTo>
                    <a:pt x="24276" y="69109"/>
                  </a:lnTo>
                  <a:lnTo>
                    <a:pt x="25386" y="64559"/>
                  </a:lnTo>
                  <a:lnTo>
                    <a:pt x="26501" y="58841"/>
                  </a:lnTo>
                  <a:lnTo>
                    <a:pt x="27620" y="55025"/>
                  </a:lnTo>
                  <a:lnTo>
                    <a:pt x="28742" y="52486"/>
                  </a:lnTo>
                  <a:lnTo>
                    <a:pt x="32115" y="48906"/>
                  </a:lnTo>
                  <a:lnTo>
                    <a:pt x="35493" y="47844"/>
                  </a:lnTo>
                  <a:lnTo>
                    <a:pt x="40897" y="47486"/>
                  </a:lnTo>
                  <a:lnTo>
                    <a:pt x="42288" y="44768"/>
                  </a:lnTo>
                  <a:lnTo>
                    <a:pt x="43591" y="40267"/>
                  </a:lnTo>
                  <a:lnTo>
                    <a:pt x="44835" y="34579"/>
                  </a:lnTo>
                  <a:lnTo>
                    <a:pt x="46040" y="30785"/>
                  </a:lnTo>
                  <a:lnTo>
                    <a:pt x="47219" y="28256"/>
                  </a:lnTo>
                  <a:lnTo>
                    <a:pt x="50673" y="24695"/>
                  </a:lnTo>
                  <a:lnTo>
                    <a:pt x="54075" y="23644"/>
                  </a:lnTo>
                  <a:lnTo>
                    <a:pt x="58589" y="23286"/>
                  </a:lnTo>
                  <a:lnTo>
                    <a:pt x="59716" y="20568"/>
                  </a:lnTo>
                  <a:lnTo>
                    <a:pt x="60844" y="16070"/>
                  </a:lnTo>
                  <a:lnTo>
                    <a:pt x="61971" y="10379"/>
                  </a:lnTo>
                  <a:lnTo>
                    <a:pt x="63098" y="6587"/>
                  </a:lnTo>
                  <a:lnTo>
                    <a:pt x="64225" y="4059"/>
                  </a:lnTo>
                  <a:lnTo>
                    <a:pt x="67605" y="498"/>
                  </a:lnTo>
                  <a:lnTo>
                    <a:pt x="68732" y="0"/>
                  </a:lnTo>
                  <a:lnTo>
                    <a:pt x="69859" y="2354"/>
                  </a:lnTo>
                  <a:lnTo>
                    <a:pt x="70985" y="6615"/>
                  </a:lnTo>
                  <a:lnTo>
                    <a:pt x="72112" y="12143"/>
                  </a:lnTo>
                  <a:lnTo>
                    <a:pt x="73239" y="15828"/>
                  </a:lnTo>
                  <a:lnTo>
                    <a:pt x="74366" y="18286"/>
                  </a:lnTo>
                  <a:lnTo>
                    <a:pt x="76807" y="21015"/>
                  </a:lnTo>
                  <a:lnTo>
                    <a:pt x="79770" y="22229"/>
                  </a:lnTo>
                  <a:lnTo>
                    <a:pt x="83708" y="22912"/>
                  </a:lnTo>
                  <a:lnTo>
                    <a:pt x="84913" y="25695"/>
                  </a:lnTo>
                  <a:lnTo>
                    <a:pt x="86092" y="30240"/>
                  </a:lnTo>
                  <a:lnTo>
                    <a:pt x="87254" y="35961"/>
                  </a:lnTo>
                  <a:lnTo>
                    <a:pt x="88404" y="39774"/>
                  </a:lnTo>
                  <a:lnTo>
                    <a:pt x="89546" y="42316"/>
                  </a:lnTo>
                  <a:lnTo>
                    <a:pt x="92948" y="45893"/>
                  </a:lnTo>
                  <a:lnTo>
                    <a:pt x="96335" y="46952"/>
                  </a:lnTo>
                  <a:lnTo>
                    <a:pt x="100844" y="47310"/>
                  </a:lnTo>
                  <a:lnTo>
                    <a:pt x="101783" y="50028"/>
                  </a:lnTo>
                  <a:lnTo>
                    <a:pt x="102597" y="54529"/>
                  </a:lnTo>
                  <a:lnTo>
                    <a:pt x="103327" y="60220"/>
                  </a:lnTo>
                  <a:lnTo>
                    <a:pt x="104190" y="64012"/>
                  </a:lnTo>
                  <a:lnTo>
                    <a:pt x="105140" y="66540"/>
                  </a:lnTo>
                  <a:lnTo>
                    <a:pt x="107772" y="70101"/>
                  </a:lnTo>
                  <a:lnTo>
                    <a:pt x="111241" y="71304"/>
                  </a:lnTo>
                  <a:lnTo>
                    <a:pt x="119999" y="7160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0" name="Google Shape;560;p38"/>
            <p:cNvSpPr/>
            <p:nvPr/>
          </p:nvSpPr>
          <p:spPr>
            <a:xfrm>
              <a:off x="1246721625" y="1450016999"/>
              <a:ext cx="263944400" cy="12229948"/>
            </a:xfrm>
            <a:custGeom>
              <a:avLst/>
              <a:gdLst/>
              <a:ahLst/>
              <a:cxnLst/>
              <a:rect l="l" t="t" r="r" b="b"/>
              <a:pathLst>
                <a:path w="120000" h="120000" extrusionOk="0">
                  <a:moveTo>
                    <a:pt x="0" y="119993"/>
                  </a:moveTo>
                  <a:lnTo>
                    <a:pt x="15529" y="119993"/>
                  </a:lnTo>
                  <a:lnTo>
                    <a:pt x="16490" y="113324"/>
                  </a:lnTo>
                  <a:lnTo>
                    <a:pt x="17554" y="102205"/>
                  </a:lnTo>
                  <a:lnTo>
                    <a:pt x="18687" y="88127"/>
                  </a:lnTo>
                  <a:lnTo>
                    <a:pt x="19865" y="78736"/>
                  </a:lnTo>
                  <a:lnTo>
                    <a:pt x="21074" y="72477"/>
                  </a:lnTo>
                  <a:lnTo>
                    <a:pt x="22303" y="68302"/>
                  </a:lnTo>
                  <a:lnTo>
                    <a:pt x="23546" y="65526"/>
                  </a:lnTo>
                  <a:lnTo>
                    <a:pt x="26055" y="62440"/>
                  </a:lnTo>
                  <a:lnTo>
                    <a:pt x="29848" y="60692"/>
                  </a:lnTo>
                  <a:lnTo>
                    <a:pt x="46090" y="59973"/>
                  </a:lnTo>
                  <a:lnTo>
                    <a:pt x="47658" y="53297"/>
                  </a:lnTo>
                  <a:lnTo>
                    <a:pt x="49126" y="42178"/>
                  </a:lnTo>
                  <a:lnTo>
                    <a:pt x="50528" y="28100"/>
                  </a:lnTo>
                  <a:lnTo>
                    <a:pt x="52098" y="18709"/>
                  </a:lnTo>
                  <a:lnTo>
                    <a:pt x="53779" y="12450"/>
                  </a:lnTo>
                  <a:lnTo>
                    <a:pt x="55535" y="8275"/>
                  </a:lnTo>
                  <a:lnTo>
                    <a:pt x="57129" y="5499"/>
                  </a:lnTo>
                  <a:lnTo>
                    <a:pt x="60029" y="2406"/>
                  </a:lnTo>
                  <a:lnTo>
                    <a:pt x="65551" y="416"/>
                  </a:lnTo>
                  <a:lnTo>
                    <a:pt x="73378" y="0"/>
                  </a:lnTo>
                  <a:lnTo>
                    <a:pt x="74738" y="6642"/>
                  </a:lnTo>
                  <a:lnTo>
                    <a:pt x="76069" y="17747"/>
                  </a:lnTo>
                  <a:lnTo>
                    <a:pt x="77379" y="31818"/>
                  </a:lnTo>
                  <a:lnTo>
                    <a:pt x="78676" y="41196"/>
                  </a:lnTo>
                  <a:lnTo>
                    <a:pt x="79963" y="47455"/>
                  </a:lnTo>
                  <a:lnTo>
                    <a:pt x="81245" y="51623"/>
                  </a:lnTo>
                  <a:lnTo>
                    <a:pt x="82523" y="54406"/>
                  </a:lnTo>
                  <a:lnTo>
                    <a:pt x="85072" y="57492"/>
                  </a:lnTo>
                  <a:lnTo>
                    <a:pt x="88886" y="59226"/>
                  </a:lnTo>
                  <a:lnTo>
                    <a:pt x="119999" y="5995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1" name="Google Shape;561;p38"/>
            <p:cNvSpPr/>
            <p:nvPr/>
          </p:nvSpPr>
          <p:spPr>
            <a:xfrm>
              <a:off x="1196446723" y="1156337098"/>
              <a:ext cx="175962780" cy="36709712"/>
            </a:xfrm>
            <a:custGeom>
              <a:avLst/>
              <a:gdLst/>
              <a:ahLst/>
              <a:cxnLst/>
              <a:rect l="l" t="t" r="r" b="b"/>
              <a:pathLst>
                <a:path w="120000" h="120000" extrusionOk="0">
                  <a:moveTo>
                    <a:pt x="0" y="119997"/>
                  </a:moveTo>
                  <a:lnTo>
                    <a:pt x="0" y="102779"/>
                  </a:lnTo>
                  <a:lnTo>
                    <a:pt x="317" y="101851"/>
                  </a:lnTo>
                  <a:lnTo>
                    <a:pt x="3976" y="100241"/>
                  </a:lnTo>
                  <a:lnTo>
                    <a:pt x="7576" y="100013"/>
                  </a:lnTo>
                  <a:lnTo>
                    <a:pt x="8128" y="100004"/>
                  </a:lnTo>
                  <a:lnTo>
                    <a:pt x="8593" y="97780"/>
                  </a:lnTo>
                  <a:lnTo>
                    <a:pt x="9221" y="94073"/>
                  </a:lnTo>
                  <a:lnTo>
                    <a:pt x="9956" y="89381"/>
                  </a:lnTo>
                  <a:lnTo>
                    <a:pt x="10764" y="86254"/>
                  </a:lnTo>
                  <a:lnTo>
                    <a:pt x="12509" y="82778"/>
                  </a:lnTo>
                  <a:lnTo>
                    <a:pt x="15275" y="80821"/>
                  </a:lnTo>
                  <a:lnTo>
                    <a:pt x="16215" y="78323"/>
                  </a:lnTo>
                  <a:lnTo>
                    <a:pt x="17159" y="74438"/>
                  </a:lnTo>
                  <a:lnTo>
                    <a:pt x="18106" y="69625"/>
                  </a:lnTo>
                  <a:lnTo>
                    <a:pt x="19054" y="66415"/>
                  </a:lnTo>
                  <a:lnTo>
                    <a:pt x="20955" y="62849"/>
                  </a:lnTo>
                  <a:lnTo>
                    <a:pt x="23705" y="61266"/>
                  </a:lnTo>
                  <a:lnTo>
                    <a:pt x="26725" y="60561"/>
                  </a:lnTo>
                  <a:lnTo>
                    <a:pt x="29126" y="60247"/>
                  </a:lnTo>
                  <a:lnTo>
                    <a:pt x="30211" y="57942"/>
                  </a:lnTo>
                  <a:lnTo>
                    <a:pt x="31252" y="54184"/>
                  </a:lnTo>
                  <a:lnTo>
                    <a:pt x="32263" y="49454"/>
                  </a:lnTo>
                  <a:lnTo>
                    <a:pt x="33572" y="46303"/>
                  </a:lnTo>
                  <a:lnTo>
                    <a:pt x="36719" y="42800"/>
                  </a:lnTo>
                  <a:lnTo>
                    <a:pt x="40235" y="41243"/>
                  </a:lnTo>
                  <a:lnTo>
                    <a:pt x="43913" y="40551"/>
                  </a:lnTo>
                  <a:lnTo>
                    <a:pt x="47665" y="40244"/>
                  </a:lnTo>
                  <a:lnTo>
                    <a:pt x="49554" y="37940"/>
                  </a:lnTo>
                  <a:lnTo>
                    <a:pt x="51449" y="34182"/>
                  </a:lnTo>
                  <a:lnTo>
                    <a:pt x="53346" y="29454"/>
                  </a:lnTo>
                  <a:lnTo>
                    <a:pt x="55247" y="26302"/>
                  </a:lnTo>
                  <a:lnTo>
                    <a:pt x="57148" y="24202"/>
                  </a:lnTo>
                  <a:lnTo>
                    <a:pt x="59051" y="22799"/>
                  </a:lnTo>
                  <a:lnTo>
                    <a:pt x="60954" y="21866"/>
                  </a:lnTo>
                  <a:lnTo>
                    <a:pt x="62858" y="21245"/>
                  </a:lnTo>
                  <a:lnTo>
                    <a:pt x="66984" y="20553"/>
                  </a:lnTo>
                  <a:lnTo>
                    <a:pt x="78650" y="20072"/>
                  </a:lnTo>
                  <a:lnTo>
                    <a:pt x="80687" y="17825"/>
                  </a:lnTo>
                  <a:lnTo>
                    <a:pt x="82680" y="14105"/>
                  </a:lnTo>
                  <a:lnTo>
                    <a:pt x="84644" y="9404"/>
                  </a:lnTo>
                  <a:lnTo>
                    <a:pt x="86588" y="6268"/>
                  </a:lnTo>
                  <a:lnTo>
                    <a:pt x="88519" y="4179"/>
                  </a:lnTo>
                  <a:lnTo>
                    <a:pt x="90441" y="2786"/>
                  </a:lnTo>
                  <a:lnTo>
                    <a:pt x="92357" y="1856"/>
                  </a:lnTo>
                  <a:lnTo>
                    <a:pt x="94270" y="1236"/>
                  </a:lnTo>
                  <a:lnTo>
                    <a:pt x="98088" y="548"/>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2" name="Google Shape;562;p38"/>
            <p:cNvSpPr/>
            <p:nvPr/>
          </p:nvSpPr>
          <p:spPr>
            <a:xfrm>
              <a:off x="1426873700" y="1162454817"/>
              <a:ext cx="100550827" cy="24473597"/>
            </a:xfrm>
            <a:custGeom>
              <a:avLst/>
              <a:gdLst/>
              <a:ahLst/>
              <a:cxnLst/>
              <a:rect l="l" t="t" r="r" b="b"/>
              <a:pathLst>
                <a:path w="120000" h="120000" extrusionOk="0">
                  <a:moveTo>
                    <a:pt x="0" y="0"/>
                  </a:moveTo>
                  <a:lnTo>
                    <a:pt x="16692" y="0"/>
                  </a:lnTo>
                  <a:lnTo>
                    <a:pt x="18350" y="3335"/>
                  </a:lnTo>
                  <a:lnTo>
                    <a:pt x="20011" y="8889"/>
                  </a:lnTo>
                  <a:lnTo>
                    <a:pt x="21674" y="15927"/>
                  </a:lnTo>
                  <a:lnTo>
                    <a:pt x="23338" y="20617"/>
                  </a:lnTo>
                  <a:lnTo>
                    <a:pt x="25003" y="23744"/>
                  </a:lnTo>
                  <a:lnTo>
                    <a:pt x="28335" y="27221"/>
                  </a:lnTo>
                  <a:lnTo>
                    <a:pt x="31667" y="28763"/>
                  </a:lnTo>
                  <a:lnTo>
                    <a:pt x="35000" y="29452"/>
                  </a:lnTo>
                  <a:lnTo>
                    <a:pt x="41666" y="29892"/>
                  </a:lnTo>
                  <a:lnTo>
                    <a:pt x="43888" y="33262"/>
                  </a:lnTo>
                  <a:lnTo>
                    <a:pt x="46481" y="38842"/>
                  </a:lnTo>
                  <a:lnTo>
                    <a:pt x="49321" y="45896"/>
                  </a:lnTo>
                  <a:lnTo>
                    <a:pt x="51769" y="50596"/>
                  </a:lnTo>
                  <a:lnTo>
                    <a:pt x="53957" y="53731"/>
                  </a:lnTo>
                  <a:lnTo>
                    <a:pt x="55971" y="55820"/>
                  </a:lnTo>
                  <a:lnTo>
                    <a:pt x="58425" y="57211"/>
                  </a:lnTo>
                  <a:lnTo>
                    <a:pt x="61172" y="58142"/>
                  </a:lnTo>
                  <a:lnTo>
                    <a:pt x="66632" y="59173"/>
                  </a:lnTo>
                  <a:lnTo>
                    <a:pt x="70910" y="59630"/>
                  </a:lnTo>
                  <a:lnTo>
                    <a:pt x="72829" y="63087"/>
                  </a:lnTo>
                  <a:lnTo>
                    <a:pt x="74663" y="68724"/>
                  </a:lnTo>
                  <a:lnTo>
                    <a:pt x="76442" y="75816"/>
                  </a:lnTo>
                  <a:lnTo>
                    <a:pt x="78739" y="80543"/>
                  </a:lnTo>
                  <a:lnTo>
                    <a:pt x="81381" y="83694"/>
                  </a:lnTo>
                  <a:lnTo>
                    <a:pt x="84254" y="85797"/>
                  </a:lnTo>
                  <a:lnTo>
                    <a:pt x="86724" y="87194"/>
                  </a:lnTo>
                  <a:lnTo>
                    <a:pt x="88927" y="88128"/>
                  </a:lnTo>
                  <a:lnTo>
                    <a:pt x="90951" y="88753"/>
                  </a:lnTo>
                  <a:lnTo>
                    <a:pt x="92856" y="92499"/>
                  </a:lnTo>
                  <a:lnTo>
                    <a:pt x="94681" y="98331"/>
                  </a:lnTo>
                  <a:lnTo>
                    <a:pt x="96454" y="105554"/>
                  </a:lnTo>
                  <a:lnTo>
                    <a:pt x="98747" y="110368"/>
                  </a:lnTo>
                  <a:lnTo>
                    <a:pt x="101386" y="113576"/>
                  </a:lnTo>
                  <a:lnTo>
                    <a:pt x="104257" y="115720"/>
                  </a:lnTo>
                  <a:lnTo>
                    <a:pt x="106726" y="117144"/>
                  </a:lnTo>
                  <a:lnTo>
                    <a:pt x="108929" y="118095"/>
                  </a:lnTo>
                  <a:lnTo>
                    <a:pt x="110952" y="118730"/>
                  </a:lnTo>
                  <a:lnTo>
                    <a:pt x="114682" y="119435"/>
                  </a:lnTo>
                  <a:lnTo>
                    <a:pt x="119999" y="119996"/>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3" name="Google Shape;563;p38"/>
            <p:cNvSpPr/>
            <p:nvPr/>
          </p:nvSpPr>
          <p:spPr>
            <a:xfrm>
              <a:off x="1162929728" y="850427453"/>
              <a:ext cx="71223620" cy="61182625"/>
            </a:xfrm>
            <a:custGeom>
              <a:avLst/>
              <a:gdLst/>
              <a:ahLst/>
              <a:cxnLst/>
              <a:rect l="l" t="t" r="r" b="b"/>
              <a:pathLst>
                <a:path w="120000" h="120000" extrusionOk="0">
                  <a:moveTo>
                    <a:pt x="0" y="119998"/>
                  </a:moveTo>
                  <a:lnTo>
                    <a:pt x="0" y="97680"/>
                  </a:lnTo>
                  <a:lnTo>
                    <a:pt x="784" y="95785"/>
                  </a:lnTo>
                  <a:lnTo>
                    <a:pt x="2091" y="93190"/>
                  </a:lnTo>
                  <a:lnTo>
                    <a:pt x="3747" y="90126"/>
                  </a:lnTo>
                  <a:lnTo>
                    <a:pt x="5635" y="88084"/>
                  </a:lnTo>
                  <a:lnTo>
                    <a:pt x="7677" y="86721"/>
                  </a:lnTo>
                  <a:lnTo>
                    <a:pt x="9824" y="85814"/>
                  </a:lnTo>
                  <a:lnTo>
                    <a:pt x="12039" y="83876"/>
                  </a:lnTo>
                  <a:lnTo>
                    <a:pt x="14301" y="81251"/>
                  </a:lnTo>
                  <a:lnTo>
                    <a:pt x="16593" y="78167"/>
                  </a:lnTo>
                  <a:lnTo>
                    <a:pt x="18905" y="74777"/>
                  </a:lnTo>
                  <a:lnTo>
                    <a:pt x="21230" y="71184"/>
                  </a:lnTo>
                  <a:lnTo>
                    <a:pt x="25906" y="63637"/>
                  </a:lnTo>
                  <a:lnTo>
                    <a:pt x="30598" y="55839"/>
                  </a:lnTo>
                  <a:lnTo>
                    <a:pt x="32948" y="53225"/>
                  </a:lnTo>
                  <a:lnTo>
                    <a:pt x="35298" y="51484"/>
                  </a:lnTo>
                  <a:lnTo>
                    <a:pt x="37649" y="50321"/>
                  </a:lnTo>
                  <a:lnTo>
                    <a:pt x="40785" y="48214"/>
                  </a:lnTo>
                  <a:lnTo>
                    <a:pt x="44445" y="45476"/>
                  </a:lnTo>
                  <a:lnTo>
                    <a:pt x="52694" y="38879"/>
                  </a:lnTo>
                  <a:lnTo>
                    <a:pt x="89447" y="7956"/>
                  </a:lnTo>
                  <a:lnTo>
                    <a:pt x="94140" y="5305"/>
                  </a:lnTo>
                  <a:lnTo>
                    <a:pt x="98838" y="3536"/>
                  </a:lnTo>
                  <a:lnTo>
                    <a:pt x="103538" y="2357"/>
                  </a:lnTo>
                  <a:lnTo>
                    <a:pt x="107457" y="1572"/>
                  </a:lnTo>
                  <a:lnTo>
                    <a:pt x="110853" y="1048"/>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4" name="Google Shape;564;p38"/>
            <p:cNvSpPr/>
            <p:nvPr/>
          </p:nvSpPr>
          <p:spPr>
            <a:xfrm>
              <a:off x="1083327574" y="593463539"/>
              <a:ext cx="41896413" cy="73419424"/>
            </a:xfrm>
            <a:custGeom>
              <a:avLst/>
              <a:gdLst/>
              <a:ahLst/>
              <a:cxnLst/>
              <a:rect l="l" t="t" r="r" b="b"/>
              <a:pathLst>
                <a:path w="120000" h="120000" extrusionOk="0">
                  <a:moveTo>
                    <a:pt x="0" y="119998"/>
                  </a:moveTo>
                  <a:lnTo>
                    <a:pt x="0" y="111388"/>
                  </a:lnTo>
                  <a:lnTo>
                    <a:pt x="1334" y="110924"/>
                  </a:lnTo>
                  <a:lnTo>
                    <a:pt x="3555" y="110616"/>
                  </a:lnTo>
                  <a:lnTo>
                    <a:pt x="6371" y="110410"/>
                  </a:lnTo>
                  <a:lnTo>
                    <a:pt x="8246" y="109162"/>
                  </a:lnTo>
                  <a:lnTo>
                    <a:pt x="9498" y="107219"/>
                  </a:lnTo>
                  <a:lnTo>
                    <a:pt x="11505" y="101425"/>
                  </a:lnTo>
                  <a:lnTo>
                    <a:pt x="13004" y="98727"/>
                  </a:lnTo>
                  <a:lnTo>
                    <a:pt x="18224" y="89804"/>
                  </a:lnTo>
                  <a:lnTo>
                    <a:pt x="21482" y="85424"/>
                  </a:lnTo>
                  <a:lnTo>
                    <a:pt x="24988" y="81394"/>
                  </a:lnTo>
                  <a:lnTo>
                    <a:pt x="28658" y="77596"/>
                  </a:lnTo>
                  <a:lnTo>
                    <a:pt x="32439" y="73952"/>
                  </a:lnTo>
                  <a:lnTo>
                    <a:pt x="36292" y="70413"/>
                  </a:lnTo>
                  <a:lnTo>
                    <a:pt x="44129" y="63516"/>
                  </a:lnTo>
                  <a:lnTo>
                    <a:pt x="82374" y="31364"/>
                  </a:lnTo>
                  <a:lnTo>
                    <a:pt x="119998"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5" name="Google Shape;565;p38"/>
            <p:cNvSpPr/>
            <p:nvPr/>
          </p:nvSpPr>
          <p:spPr>
            <a:xfrm>
              <a:off x="970208425" y="373209396"/>
              <a:ext cx="33517413" cy="79537139"/>
            </a:xfrm>
            <a:custGeom>
              <a:avLst/>
              <a:gdLst/>
              <a:ahLst/>
              <a:cxnLst/>
              <a:rect l="l" t="t" r="r" b="b"/>
              <a:pathLst>
                <a:path w="120000" h="120000" extrusionOk="0">
                  <a:moveTo>
                    <a:pt x="0" y="119998"/>
                  </a:moveTo>
                  <a:lnTo>
                    <a:pt x="0" y="115098"/>
                  </a:lnTo>
                  <a:lnTo>
                    <a:pt x="1667" y="112629"/>
                  </a:lnTo>
                  <a:lnTo>
                    <a:pt x="4444" y="109957"/>
                  </a:lnTo>
                  <a:lnTo>
                    <a:pt x="7963" y="107151"/>
                  </a:lnTo>
                  <a:lnTo>
                    <a:pt x="10308" y="104253"/>
                  </a:lnTo>
                  <a:lnTo>
                    <a:pt x="11872" y="101297"/>
                  </a:lnTo>
                  <a:lnTo>
                    <a:pt x="12915" y="98300"/>
                  </a:lnTo>
                  <a:lnTo>
                    <a:pt x="15277" y="95276"/>
                  </a:lnTo>
                  <a:lnTo>
                    <a:pt x="18517" y="92235"/>
                  </a:lnTo>
                  <a:lnTo>
                    <a:pt x="22345" y="89182"/>
                  </a:lnTo>
                  <a:lnTo>
                    <a:pt x="26563" y="86121"/>
                  </a:lnTo>
                  <a:lnTo>
                    <a:pt x="31041" y="83054"/>
                  </a:lnTo>
                  <a:lnTo>
                    <a:pt x="35694" y="79985"/>
                  </a:lnTo>
                  <a:lnTo>
                    <a:pt x="40461" y="75887"/>
                  </a:lnTo>
                  <a:lnTo>
                    <a:pt x="45309" y="71103"/>
                  </a:lnTo>
                  <a:lnTo>
                    <a:pt x="50204" y="65863"/>
                  </a:lnTo>
                  <a:lnTo>
                    <a:pt x="56804" y="60318"/>
                  </a:lnTo>
                  <a:lnTo>
                    <a:pt x="64536" y="54571"/>
                  </a:lnTo>
                  <a:lnTo>
                    <a:pt x="73023" y="48688"/>
                  </a:lnTo>
                  <a:lnTo>
                    <a:pt x="80349" y="42715"/>
                  </a:lnTo>
                  <a:lnTo>
                    <a:pt x="86898" y="36682"/>
                  </a:lnTo>
                  <a:lnTo>
                    <a:pt x="92932" y="30608"/>
                  </a:lnTo>
                  <a:lnTo>
                    <a:pt x="98620" y="25533"/>
                  </a:lnTo>
                  <a:lnTo>
                    <a:pt x="104079" y="21124"/>
                  </a:lnTo>
                  <a:lnTo>
                    <a:pt x="109385" y="17159"/>
                  </a:lnTo>
                  <a:lnTo>
                    <a:pt x="112923" y="13490"/>
                  </a:lnTo>
                  <a:lnTo>
                    <a:pt x="115281" y="10019"/>
                  </a:lnTo>
                  <a:lnTo>
                    <a:pt x="119998"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6" name="Google Shape;566;p38"/>
            <p:cNvSpPr/>
            <p:nvPr/>
          </p:nvSpPr>
          <p:spPr>
            <a:xfrm>
              <a:off x="848710382" y="226372553"/>
              <a:ext cx="16758940" cy="85655541"/>
            </a:xfrm>
            <a:custGeom>
              <a:avLst/>
              <a:gdLst/>
              <a:ahLst/>
              <a:cxnLst/>
              <a:rect l="l" t="t" r="r" b="b"/>
              <a:pathLst>
                <a:path w="120000" h="120000" extrusionOk="0">
                  <a:moveTo>
                    <a:pt x="0" y="119999"/>
                  </a:moveTo>
                  <a:lnTo>
                    <a:pt x="0" y="95052"/>
                  </a:lnTo>
                  <a:lnTo>
                    <a:pt x="3335" y="90986"/>
                  </a:lnTo>
                  <a:lnTo>
                    <a:pt x="8889" y="87324"/>
                  </a:lnTo>
                  <a:lnTo>
                    <a:pt x="15927" y="83930"/>
                  </a:lnTo>
                  <a:lnTo>
                    <a:pt x="23952" y="79762"/>
                  </a:lnTo>
                  <a:lnTo>
                    <a:pt x="41754" y="70053"/>
                  </a:lnTo>
                  <a:lnTo>
                    <a:pt x="47835" y="64796"/>
                  </a:lnTo>
                  <a:lnTo>
                    <a:pt x="51890" y="59388"/>
                  </a:lnTo>
                  <a:lnTo>
                    <a:pt x="54594" y="53877"/>
                  </a:lnTo>
                  <a:lnTo>
                    <a:pt x="59727" y="49251"/>
                  </a:lnTo>
                  <a:lnTo>
                    <a:pt x="66483" y="45215"/>
                  </a:lnTo>
                  <a:lnTo>
                    <a:pt x="74324" y="41571"/>
                  </a:lnTo>
                  <a:lnTo>
                    <a:pt x="79548" y="37238"/>
                  </a:lnTo>
                  <a:lnTo>
                    <a:pt x="83032" y="32444"/>
                  </a:lnTo>
                  <a:lnTo>
                    <a:pt x="85353" y="27343"/>
                  </a:lnTo>
                  <a:lnTo>
                    <a:pt x="90235" y="22038"/>
                  </a:lnTo>
                  <a:lnTo>
                    <a:pt x="96823" y="16597"/>
                  </a:lnTo>
                  <a:lnTo>
                    <a:pt x="119996"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7" name="Google Shape;567;p38"/>
            <p:cNvSpPr/>
            <p:nvPr/>
          </p:nvSpPr>
          <p:spPr>
            <a:xfrm>
              <a:off x="1485528205" y="862664274"/>
              <a:ext cx="75412886" cy="55064228"/>
            </a:xfrm>
            <a:custGeom>
              <a:avLst/>
              <a:gdLst/>
              <a:ahLst/>
              <a:cxnLst/>
              <a:rect l="l" t="t" r="r" b="b"/>
              <a:pathLst>
                <a:path w="120000" h="120000" extrusionOk="0">
                  <a:moveTo>
                    <a:pt x="0" y="0"/>
                  </a:moveTo>
                  <a:lnTo>
                    <a:pt x="3538" y="7077"/>
                  </a:lnTo>
                  <a:lnTo>
                    <a:pt x="5322" y="9163"/>
                  </a:lnTo>
                  <a:lnTo>
                    <a:pt x="7251" y="10551"/>
                  </a:lnTo>
                  <a:lnTo>
                    <a:pt x="9279" y="11479"/>
                  </a:lnTo>
                  <a:lnTo>
                    <a:pt x="11371" y="13578"/>
                  </a:lnTo>
                  <a:lnTo>
                    <a:pt x="13506" y="16458"/>
                  </a:lnTo>
                  <a:lnTo>
                    <a:pt x="15671" y="19861"/>
                  </a:lnTo>
                  <a:lnTo>
                    <a:pt x="17854" y="23610"/>
                  </a:lnTo>
                  <a:lnTo>
                    <a:pt x="20051" y="27591"/>
                  </a:lnTo>
                  <a:lnTo>
                    <a:pt x="22256" y="31727"/>
                  </a:lnTo>
                  <a:lnTo>
                    <a:pt x="25207" y="34485"/>
                  </a:lnTo>
                  <a:lnTo>
                    <a:pt x="28656" y="36323"/>
                  </a:lnTo>
                  <a:lnTo>
                    <a:pt x="32437" y="37547"/>
                  </a:lnTo>
                  <a:lnTo>
                    <a:pt x="36440" y="39845"/>
                  </a:lnTo>
                  <a:lnTo>
                    <a:pt x="40589" y="42860"/>
                  </a:lnTo>
                  <a:lnTo>
                    <a:pt x="44837" y="46351"/>
                  </a:lnTo>
                  <a:lnTo>
                    <a:pt x="49150" y="50160"/>
                  </a:lnTo>
                  <a:lnTo>
                    <a:pt x="57893" y="58342"/>
                  </a:lnTo>
                  <a:lnTo>
                    <a:pt x="97780" y="97791"/>
                  </a:lnTo>
                  <a:lnTo>
                    <a:pt x="101482" y="102230"/>
                  </a:lnTo>
                  <a:lnTo>
                    <a:pt x="104692" y="106672"/>
                  </a:lnTo>
                  <a:lnTo>
                    <a:pt x="107572" y="111114"/>
                  </a:lnTo>
                  <a:lnTo>
                    <a:pt x="110233" y="114075"/>
                  </a:lnTo>
                  <a:lnTo>
                    <a:pt x="112747" y="116049"/>
                  </a:lnTo>
                  <a:lnTo>
                    <a:pt x="119999" y="119998"/>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8" name="Google Shape;568;p38"/>
            <p:cNvSpPr/>
            <p:nvPr/>
          </p:nvSpPr>
          <p:spPr>
            <a:xfrm>
              <a:off x="1544182474" y="666882392"/>
              <a:ext cx="46085680" cy="55064228"/>
            </a:xfrm>
            <a:custGeom>
              <a:avLst/>
              <a:gdLst/>
              <a:ahLst/>
              <a:cxnLst/>
              <a:rect l="l" t="t" r="r" b="b"/>
              <a:pathLst>
                <a:path w="120000" h="120000" extrusionOk="0">
                  <a:moveTo>
                    <a:pt x="0" y="0"/>
                  </a:moveTo>
                  <a:lnTo>
                    <a:pt x="36512" y="44626"/>
                  </a:lnTo>
                  <a:lnTo>
                    <a:pt x="41311" y="49010"/>
                  </a:lnTo>
                  <a:lnTo>
                    <a:pt x="46934" y="53413"/>
                  </a:lnTo>
                  <a:lnTo>
                    <a:pt x="53108" y="57830"/>
                  </a:lnTo>
                  <a:lnTo>
                    <a:pt x="58435" y="63738"/>
                  </a:lnTo>
                  <a:lnTo>
                    <a:pt x="63198" y="70640"/>
                  </a:lnTo>
                  <a:lnTo>
                    <a:pt x="67587" y="78204"/>
                  </a:lnTo>
                  <a:lnTo>
                    <a:pt x="72936" y="84727"/>
                  </a:lnTo>
                  <a:lnTo>
                    <a:pt x="78926" y="90558"/>
                  </a:lnTo>
                  <a:lnTo>
                    <a:pt x="85345" y="95927"/>
                  </a:lnTo>
                  <a:lnTo>
                    <a:pt x="90835" y="99506"/>
                  </a:lnTo>
                  <a:lnTo>
                    <a:pt x="95708" y="101892"/>
                  </a:lnTo>
                  <a:lnTo>
                    <a:pt x="100168" y="103484"/>
                  </a:lnTo>
                  <a:lnTo>
                    <a:pt x="104354" y="106025"/>
                  </a:lnTo>
                  <a:lnTo>
                    <a:pt x="108357" y="109201"/>
                  </a:lnTo>
                  <a:lnTo>
                    <a:pt x="119998" y="119998"/>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69" name="Google Shape;569;p38"/>
            <p:cNvSpPr/>
            <p:nvPr/>
          </p:nvSpPr>
          <p:spPr>
            <a:xfrm>
              <a:off x="1661490774" y="416036888"/>
              <a:ext cx="54465150" cy="110127765"/>
            </a:xfrm>
            <a:custGeom>
              <a:avLst/>
              <a:gdLst/>
              <a:ahLst/>
              <a:cxnLst/>
              <a:rect l="l" t="t" r="r" b="b"/>
              <a:pathLst>
                <a:path w="120000" h="120000" extrusionOk="0">
                  <a:moveTo>
                    <a:pt x="0" y="0"/>
                  </a:moveTo>
                  <a:lnTo>
                    <a:pt x="0" y="10124"/>
                  </a:lnTo>
                  <a:lnTo>
                    <a:pt x="1025" y="11934"/>
                  </a:lnTo>
                  <a:lnTo>
                    <a:pt x="2734" y="13881"/>
                  </a:lnTo>
                  <a:lnTo>
                    <a:pt x="4899" y="15921"/>
                  </a:lnTo>
                  <a:lnTo>
                    <a:pt x="7369" y="18021"/>
                  </a:lnTo>
                  <a:lnTo>
                    <a:pt x="10040" y="20162"/>
                  </a:lnTo>
                  <a:lnTo>
                    <a:pt x="12847" y="22329"/>
                  </a:lnTo>
                  <a:lnTo>
                    <a:pt x="15744" y="25257"/>
                  </a:lnTo>
                  <a:lnTo>
                    <a:pt x="18700" y="28689"/>
                  </a:lnTo>
                  <a:lnTo>
                    <a:pt x="21697" y="32459"/>
                  </a:lnTo>
                  <a:lnTo>
                    <a:pt x="24721" y="35713"/>
                  </a:lnTo>
                  <a:lnTo>
                    <a:pt x="27763" y="38623"/>
                  </a:lnTo>
                  <a:lnTo>
                    <a:pt x="30815" y="41304"/>
                  </a:lnTo>
                  <a:lnTo>
                    <a:pt x="33877" y="44573"/>
                  </a:lnTo>
                  <a:lnTo>
                    <a:pt x="36943" y="48233"/>
                  </a:lnTo>
                  <a:lnTo>
                    <a:pt x="40013" y="52156"/>
                  </a:lnTo>
                  <a:lnTo>
                    <a:pt x="43085" y="55511"/>
                  </a:lnTo>
                  <a:lnTo>
                    <a:pt x="46159" y="58488"/>
                  </a:lnTo>
                  <a:lnTo>
                    <a:pt x="49233" y="61214"/>
                  </a:lnTo>
                  <a:lnTo>
                    <a:pt x="53335" y="64513"/>
                  </a:lnTo>
                  <a:lnTo>
                    <a:pt x="63362" y="72129"/>
                  </a:lnTo>
                  <a:lnTo>
                    <a:pt x="67882" y="76233"/>
                  </a:lnTo>
                  <a:lnTo>
                    <a:pt x="71921" y="80451"/>
                  </a:lnTo>
                  <a:lnTo>
                    <a:pt x="75639" y="84745"/>
                  </a:lnTo>
                  <a:lnTo>
                    <a:pt x="80170" y="88349"/>
                  </a:lnTo>
                  <a:lnTo>
                    <a:pt x="85241" y="91491"/>
                  </a:lnTo>
                  <a:lnTo>
                    <a:pt x="90672" y="94326"/>
                  </a:lnTo>
                  <a:lnTo>
                    <a:pt x="95320" y="96958"/>
                  </a:lnTo>
                  <a:lnTo>
                    <a:pt x="99443" y="99453"/>
                  </a:lnTo>
                  <a:lnTo>
                    <a:pt x="103218" y="101857"/>
                  </a:lnTo>
                  <a:lnTo>
                    <a:pt x="106761" y="104941"/>
                  </a:lnTo>
                  <a:lnTo>
                    <a:pt x="110147" y="108479"/>
                  </a:lnTo>
                  <a:lnTo>
                    <a:pt x="119998"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0" name="Google Shape;570;p38"/>
            <p:cNvSpPr/>
            <p:nvPr/>
          </p:nvSpPr>
          <p:spPr>
            <a:xfrm>
              <a:off x="1879349587" y="226372553"/>
              <a:ext cx="29327206" cy="97891653"/>
            </a:xfrm>
            <a:custGeom>
              <a:avLst/>
              <a:gdLst/>
              <a:ahLst/>
              <a:cxnLst/>
              <a:rect l="l" t="t" r="r" b="b"/>
              <a:pathLst>
                <a:path w="120000" h="120000" extrusionOk="0">
                  <a:moveTo>
                    <a:pt x="0" y="0"/>
                  </a:moveTo>
                  <a:lnTo>
                    <a:pt x="0" y="10438"/>
                  </a:lnTo>
                  <a:lnTo>
                    <a:pt x="1904" y="12793"/>
                  </a:lnTo>
                  <a:lnTo>
                    <a:pt x="5077" y="15195"/>
                  </a:lnTo>
                  <a:lnTo>
                    <a:pt x="9099" y="17630"/>
                  </a:lnTo>
                  <a:lnTo>
                    <a:pt x="11779" y="20919"/>
                  </a:lnTo>
                  <a:lnTo>
                    <a:pt x="13566" y="24780"/>
                  </a:lnTo>
                  <a:lnTo>
                    <a:pt x="14759" y="29019"/>
                  </a:lnTo>
                  <a:lnTo>
                    <a:pt x="17458" y="32680"/>
                  </a:lnTo>
                  <a:lnTo>
                    <a:pt x="21163" y="35953"/>
                  </a:lnTo>
                  <a:lnTo>
                    <a:pt x="25536" y="38969"/>
                  </a:lnTo>
                  <a:lnTo>
                    <a:pt x="30357" y="42646"/>
                  </a:lnTo>
                  <a:lnTo>
                    <a:pt x="40792" y="51176"/>
                  </a:lnTo>
                  <a:lnTo>
                    <a:pt x="91447" y="95030"/>
                  </a:lnTo>
                  <a:lnTo>
                    <a:pt x="97154" y="99186"/>
                  </a:lnTo>
                  <a:lnTo>
                    <a:pt x="102866" y="102790"/>
                  </a:lnTo>
                  <a:lnTo>
                    <a:pt x="108575" y="106026"/>
                  </a:lnTo>
                  <a:lnTo>
                    <a:pt x="112384" y="109017"/>
                  </a:lnTo>
                  <a:lnTo>
                    <a:pt x="114922" y="111844"/>
                  </a:lnTo>
                  <a:lnTo>
                    <a:pt x="119998"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1" name="Google Shape;571;p38"/>
            <p:cNvSpPr/>
            <p:nvPr/>
          </p:nvSpPr>
          <p:spPr>
            <a:xfrm>
              <a:off x="1552561486" y="667133751"/>
              <a:ext cx="75412886" cy="79285691"/>
            </a:xfrm>
            <a:custGeom>
              <a:avLst/>
              <a:gdLst/>
              <a:ahLst/>
              <a:cxnLst/>
              <a:rect l="l" t="t" r="r" b="b"/>
              <a:pathLst>
                <a:path w="120000" h="120000" extrusionOk="0">
                  <a:moveTo>
                    <a:pt x="0" y="8878"/>
                  </a:moveTo>
                  <a:lnTo>
                    <a:pt x="0" y="0"/>
                  </a:lnTo>
                  <a:lnTo>
                    <a:pt x="1975" y="2532"/>
                  </a:lnTo>
                  <a:lnTo>
                    <a:pt x="5739" y="7624"/>
                  </a:lnTo>
                  <a:lnTo>
                    <a:pt x="6254" y="11065"/>
                  </a:lnTo>
                  <a:lnTo>
                    <a:pt x="6392" y="13423"/>
                  </a:lnTo>
                  <a:lnTo>
                    <a:pt x="7224" y="14994"/>
                  </a:lnTo>
                  <a:lnTo>
                    <a:pt x="8519" y="16043"/>
                  </a:lnTo>
                  <a:lnTo>
                    <a:pt x="12382" y="17725"/>
                  </a:lnTo>
                  <a:lnTo>
                    <a:pt x="14885" y="17955"/>
                  </a:lnTo>
                  <a:lnTo>
                    <a:pt x="16591" y="18016"/>
                  </a:lnTo>
                  <a:lnTo>
                    <a:pt x="17727" y="19086"/>
                  </a:lnTo>
                  <a:lnTo>
                    <a:pt x="18485" y="20827"/>
                  </a:lnTo>
                  <a:lnTo>
                    <a:pt x="19700" y="26100"/>
                  </a:lnTo>
                  <a:lnTo>
                    <a:pt x="21842" y="29566"/>
                  </a:lnTo>
                  <a:lnTo>
                    <a:pt x="25713" y="35257"/>
                  </a:lnTo>
                  <a:lnTo>
                    <a:pt x="26772" y="35725"/>
                  </a:lnTo>
                  <a:lnTo>
                    <a:pt x="29923" y="36243"/>
                  </a:lnTo>
                  <a:lnTo>
                    <a:pt x="31800" y="36382"/>
                  </a:lnTo>
                  <a:lnTo>
                    <a:pt x="35862" y="36535"/>
                  </a:lnTo>
                  <a:lnTo>
                    <a:pt x="37241" y="37606"/>
                  </a:lnTo>
                  <a:lnTo>
                    <a:pt x="38160" y="39348"/>
                  </a:lnTo>
                  <a:lnTo>
                    <a:pt x="38773" y="41538"/>
                  </a:lnTo>
                  <a:lnTo>
                    <a:pt x="39922" y="42998"/>
                  </a:lnTo>
                  <a:lnTo>
                    <a:pt x="41430" y="43972"/>
                  </a:lnTo>
                  <a:lnTo>
                    <a:pt x="45632" y="45534"/>
                  </a:lnTo>
                  <a:lnTo>
                    <a:pt x="45977" y="46691"/>
                  </a:lnTo>
                  <a:lnTo>
                    <a:pt x="46206" y="48491"/>
                  </a:lnTo>
                  <a:lnTo>
                    <a:pt x="46359" y="50720"/>
                  </a:lnTo>
                  <a:lnTo>
                    <a:pt x="47202" y="52207"/>
                  </a:lnTo>
                  <a:lnTo>
                    <a:pt x="48505" y="53197"/>
                  </a:lnTo>
                  <a:lnTo>
                    <a:pt x="50115" y="53857"/>
                  </a:lnTo>
                  <a:lnTo>
                    <a:pt x="51187" y="55327"/>
                  </a:lnTo>
                  <a:lnTo>
                    <a:pt x="51902" y="57335"/>
                  </a:lnTo>
                  <a:lnTo>
                    <a:pt x="52379" y="59703"/>
                  </a:lnTo>
                  <a:lnTo>
                    <a:pt x="53438" y="61281"/>
                  </a:lnTo>
                  <a:lnTo>
                    <a:pt x="54884" y="62334"/>
                  </a:lnTo>
                  <a:lnTo>
                    <a:pt x="58466" y="63503"/>
                  </a:lnTo>
                  <a:lnTo>
                    <a:pt x="60459" y="63815"/>
                  </a:lnTo>
                  <a:lnTo>
                    <a:pt x="65440" y="64315"/>
                  </a:lnTo>
                  <a:lnTo>
                    <a:pt x="68096" y="67128"/>
                  </a:lnTo>
                  <a:lnTo>
                    <a:pt x="73026" y="73313"/>
                  </a:lnTo>
                  <a:lnTo>
                    <a:pt x="79046" y="81637"/>
                  </a:lnTo>
                  <a:lnTo>
                    <a:pt x="81550" y="82371"/>
                  </a:lnTo>
                  <a:lnTo>
                    <a:pt x="86367" y="82924"/>
                  </a:lnTo>
                  <a:lnTo>
                    <a:pt x="88508" y="85687"/>
                  </a:lnTo>
                  <a:lnTo>
                    <a:pt x="93051" y="91836"/>
                  </a:lnTo>
                  <a:lnTo>
                    <a:pt x="93207" y="94792"/>
                  </a:lnTo>
                  <a:lnTo>
                    <a:pt x="93249" y="97021"/>
                  </a:lnTo>
                  <a:lnTo>
                    <a:pt x="94017" y="98507"/>
                  </a:lnTo>
                  <a:lnTo>
                    <a:pt x="95271" y="99497"/>
                  </a:lnTo>
                  <a:lnTo>
                    <a:pt x="99918" y="101444"/>
                  </a:lnTo>
                  <a:lnTo>
                    <a:pt x="105732" y="101475"/>
                  </a:lnTo>
                  <a:lnTo>
                    <a:pt x="106043" y="102505"/>
                  </a:lnTo>
                  <a:lnTo>
                    <a:pt x="106251" y="104221"/>
                  </a:lnTo>
                  <a:lnTo>
                    <a:pt x="106641" y="110357"/>
                  </a:lnTo>
                  <a:lnTo>
                    <a:pt x="110198" y="110625"/>
                  </a:lnTo>
                  <a:lnTo>
                    <a:pt x="111243" y="111692"/>
                  </a:lnTo>
                  <a:lnTo>
                    <a:pt x="111939" y="113431"/>
                  </a:lnTo>
                  <a:lnTo>
                    <a:pt x="113329" y="119983"/>
                  </a:lnTo>
                  <a:lnTo>
                    <a:pt x="113330" y="119988"/>
                  </a:lnTo>
                  <a:lnTo>
                    <a:pt x="113331" y="119993"/>
                  </a:lnTo>
                  <a:lnTo>
                    <a:pt x="113333" y="119997"/>
                  </a:lnTo>
                  <a:lnTo>
                    <a:pt x="119999" y="119998"/>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2" name="Google Shape;572;p38"/>
            <p:cNvSpPr/>
            <p:nvPr/>
          </p:nvSpPr>
          <p:spPr>
            <a:xfrm>
              <a:off x="1141981961" y="70138241"/>
              <a:ext cx="71223153" cy="113040345"/>
            </a:xfrm>
            <a:custGeom>
              <a:avLst/>
              <a:gdLst/>
              <a:ahLst/>
              <a:cxnLst/>
              <a:rect l="l" t="t" r="r" b="b"/>
              <a:pathLst>
                <a:path w="120000" h="120000" extrusionOk="0">
                  <a:moveTo>
                    <a:pt x="0" y="16471"/>
                  </a:moveTo>
                  <a:lnTo>
                    <a:pt x="0" y="79272"/>
                  </a:lnTo>
                  <a:lnTo>
                    <a:pt x="784" y="83596"/>
                  </a:lnTo>
                  <a:lnTo>
                    <a:pt x="2090" y="87923"/>
                  </a:lnTo>
                  <a:lnTo>
                    <a:pt x="3746" y="92250"/>
                  </a:lnTo>
                  <a:lnTo>
                    <a:pt x="4850" y="95856"/>
                  </a:lnTo>
                  <a:lnTo>
                    <a:pt x="5586" y="98982"/>
                  </a:lnTo>
                  <a:lnTo>
                    <a:pt x="6077" y="101788"/>
                  </a:lnTo>
                  <a:lnTo>
                    <a:pt x="7188" y="104380"/>
                  </a:lnTo>
                  <a:lnTo>
                    <a:pt x="8713" y="106830"/>
                  </a:lnTo>
                  <a:lnTo>
                    <a:pt x="10515" y="109185"/>
                  </a:lnTo>
                  <a:lnTo>
                    <a:pt x="12499" y="111476"/>
                  </a:lnTo>
                  <a:lnTo>
                    <a:pt x="14607" y="113726"/>
                  </a:lnTo>
                  <a:lnTo>
                    <a:pt x="16797" y="115947"/>
                  </a:lnTo>
                  <a:lnTo>
                    <a:pt x="19041" y="117428"/>
                  </a:lnTo>
                  <a:lnTo>
                    <a:pt x="21321" y="118415"/>
                  </a:lnTo>
                  <a:lnTo>
                    <a:pt x="23626" y="119073"/>
                  </a:lnTo>
                  <a:lnTo>
                    <a:pt x="26731" y="119511"/>
                  </a:lnTo>
                  <a:lnTo>
                    <a:pt x="30369" y="119804"/>
                  </a:lnTo>
                  <a:lnTo>
                    <a:pt x="34364" y="119999"/>
                  </a:lnTo>
                  <a:lnTo>
                    <a:pt x="37811" y="119407"/>
                  </a:lnTo>
                  <a:lnTo>
                    <a:pt x="40893" y="118291"/>
                  </a:lnTo>
                  <a:lnTo>
                    <a:pt x="43732" y="116825"/>
                  </a:lnTo>
                  <a:lnTo>
                    <a:pt x="51070" y="113272"/>
                  </a:lnTo>
                  <a:lnTo>
                    <a:pt x="55223" y="111314"/>
                  </a:lnTo>
                  <a:lnTo>
                    <a:pt x="58776" y="108567"/>
                  </a:lnTo>
                  <a:lnTo>
                    <a:pt x="61929" y="105291"/>
                  </a:lnTo>
                  <a:lnTo>
                    <a:pt x="64815" y="101663"/>
                  </a:lnTo>
                  <a:lnTo>
                    <a:pt x="68308" y="97802"/>
                  </a:lnTo>
                  <a:lnTo>
                    <a:pt x="72204" y="93785"/>
                  </a:lnTo>
                  <a:lnTo>
                    <a:pt x="79934" y="86194"/>
                  </a:lnTo>
                  <a:lnTo>
                    <a:pt x="85982" y="80414"/>
                  </a:lnTo>
                  <a:lnTo>
                    <a:pt x="88695" y="77141"/>
                  </a:lnTo>
                  <a:lnTo>
                    <a:pt x="91286" y="73516"/>
                  </a:lnTo>
                  <a:lnTo>
                    <a:pt x="93798" y="69656"/>
                  </a:lnTo>
                  <a:lnTo>
                    <a:pt x="96257" y="65639"/>
                  </a:lnTo>
                  <a:lnTo>
                    <a:pt x="101081" y="57327"/>
                  </a:lnTo>
                  <a:lnTo>
                    <a:pt x="108206" y="44533"/>
                  </a:lnTo>
                  <a:lnTo>
                    <a:pt x="109784" y="40231"/>
                  </a:lnTo>
                  <a:lnTo>
                    <a:pt x="110836" y="35919"/>
                  </a:lnTo>
                  <a:lnTo>
                    <a:pt x="111537" y="31601"/>
                  </a:lnTo>
                  <a:lnTo>
                    <a:pt x="112005" y="28001"/>
                  </a:lnTo>
                  <a:lnTo>
                    <a:pt x="112317" y="24879"/>
                  </a:lnTo>
                  <a:lnTo>
                    <a:pt x="112525" y="22076"/>
                  </a:lnTo>
                  <a:lnTo>
                    <a:pt x="112663" y="19486"/>
                  </a:lnTo>
                  <a:lnTo>
                    <a:pt x="112817" y="14684"/>
                  </a:lnTo>
                  <a:lnTo>
                    <a:pt x="112074" y="12393"/>
                  </a:lnTo>
                  <a:lnTo>
                    <a:pt x="110793" y="10144"/>
                  </a:lnTo>
                  <a:lnTo>
                    <a:pt x="106851" y="4798"/>
                  </a:lnTo>
                  <a:lnTo>
                    <a:pt x="106313" y="2141"/>
                  </a:lnTo>
                  <a:lnTo>
                    <a:pt x="106073" y="0"/>
                  </a:lnTo>
                  <a:lnTo>
                    <a:pt x="105967" y="1453"/>
                  </a:lnTo>
                  <a:lnTo>
                    <a:pt x="105153" y="2129"/>
                  </a:lnTo>
                  <a:lnTo>
                    <a:pt x="103828" y="2580"/>
                  </a:lnTo>
                  <a:lnTo>
                    <a:pt x="102160" y="2880"/>
                  </a:lnTo>
                  <a:lnTo>
                    <a:pt x="101048" y="3802"/>
                  </a:lnTo>
                  <a:lnTo>
                    <a:pt x="100305" y="5139"/>
                  </a:lnTo>
                  <a:lnTo>
                    <a:pt x="99811" y="6751"/>
                  </a:lnTo>
                  <a:lnTo>
                    <a:pt x="98697" y="9269"/>
                  </a:lnTo>
                  <a:lnTo>
                    <a:pt x="97170" y="12392"/>
                  </a:lnTo>
                  <a:lnTo>
                    <a:pt x="95368" y="15916"/>
                  </a:lnTo>
                  <a:lnTo>
                    <a:pt x="94166" y="18988"/>
                  </a:lnTo>
                  <a:lnTo>
                    <a:pt x="93366" y="21757"/>
                  </a:lnTo>
                  <a:lnTo>
                    <a:pt x="92832" y="24325"/>
                  </a:lnTo>
                  <a:lnTo>
                    <a:pt x="92476" y="28202"/>
                  </a:lnTo>
                  <a:lnTo>
                    <a:pt x="92238" y="32951"/>
                  </a:lnTo>
                  <a:lnTo>
                    <a:pt x="91904" y="48055"/>
                  </a:lnTo>
                  <a:lnTo>
                    <a:pt x="91792" y="66089"/>
                  </a:lnTo>
                  <a:lnTo>
                    <a:pt x="92566" y="69756"/>
                  </a:lnTo>
                  <a:lnTo>
                    <a:pt x="93868" y="72922"/>
                  </a:lnTo>
                  <a:lnTo>
                    <a:pt x="95519" y="75755"/>
                  </a:lnTo>
                  <a:lnTo>
                    <a:pt x="96620" y="79086"/>
                  </a:lnTo>
                  <a:lnTo>
                    <a:pt x="97354" y="82751"/>
                  </a:lnTo>
                  <a:lnTo>
                    <a:pt x="97844" y="86637"/>
                  </a:lnTo>
                  <a:lnTo>
                    <a:pt x="98954" y="89950"/>
                  </a:lnTo>
                  <a:lnTo>
                    <a:pt x="100479" y="92879"/>
                  </a:lnTo>
                  <a:lnTo>
                    <a:pt x="102280" y="95555"/>
                  </a:lnTo>
                  <a:lnTo>
                    <a:pt x="104265" y="97338"/>
                  </a:lnTo>
                  <a:lnTo>
                    <a:pt x="106371" y="98526"/>
                  </a:lnTo>
                  <a:lnTo>
                    <a:pt x="108561" y="99319"/>
                  </a:lnTo>
                  <a:lnTo>
                    <a:pt x="110805" y="99847"/>
                  </a:lnTo>
                  <a:lnTo>
                    <a:pt x="113086" y="100200"/>
                  </a:lnTo>
                  <a:lnTo>
                    <a:pt x="119999" y="100904"/>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3" name="Google Shape;573;p38"/>
            <p:cNvSpPr/>
            <p:nvPr/>
          </p:nvSpPr>
          <p:spPr>
            <a:xfrm>
              <a:off x="1250910894" y="67497075"/>
              <a:ext cx="62844620" cy="116048842"/>
            </a:xfrm>
            <a:custGeom>
              <a:avLst/>
              <a:gdLst/>
              <a:ahLst/>
              <a:cxnLst/>
              <a:rect l="l" t="t" r="r" b="b"/>
              <a:pathLst>
                <a:path w="120000" h="120000" extrusionOk="0">
                  <a:moveTo>
                    <a:pt x="0" y="44081"/>
                  </a:moveTo>
                  <a:lnTo>
                    <a:pt x="0" y="47440"/>
                  </a:lnTo>
                  <a:lnTo>
                    <a:pt x="889" y="49132"/>
                  </a:lnTo>
                  <a:lnTo>
                    <a:pt x="2370" y="50963"/>
                  </a:lnTo>
                  <a:lnTo>
                    <a:pt x="4247" y="52887"/>
                  </a:lnTo>
                  <a:lnTo>
                    <a:pt x="5497" y="55575"/>
                  </a:lnTo>
                  <a:lnTo>
                    <a:pt x="6332" y="58773"/>
                  </a:lnTo>
                  <a:lnTo>
                    <a:pt x="6888" y="62311"/>
                  </a:lnTo>
                  <a:lnTo>
                    <a:pt x="7259" y="66076"/>
                  </a:lnTo>
                  <a:lnTo>
                    <a:pt x="7506" y="69992"/>
                  </a:lnTo>
                  <a:lnTo>
                    <a:pt x="7854" y="80345"/>
                  </a:lnTo>
                  <a:lnTo>
                    <a:pt x="7971" y="90141"/>
                  </a:lnTo>
                  <a:lnTo>
                    <a:pt x="8870" y="92361"/>
                  </a:lnTo>
                  <a:lnTo>
                    <a:pt x="10357" y="94544"/>
                  </a:lnTo>
                  <a:lnTo>
                    <a:pt x="12238" y="96703"/>
                  </a:lnTo>
                  <a:lnTo>
                    <a:pt x="13492" y="98845"/>
                  </a:lnTo>
                  <a:lnTo>
                    <a:pt x="14328" y="100975"/>
                  </a:lnTo>
                  <a:lnTo>
                    <a:pt x="15669" y="106088"/>
                  </a:lnTo>
                  <a:lnTo>
                    <a:pt x="15853" y="108661"/>
                  </a:lnTo>
                  <a:lnTo>
                    <a:pt x="15970" y="112683"/>
                  </a:lnTo>
                  <a:lnTo>
                    <a:pt x="15994" y="109129"/>
                  </a:lnTo>
                  <a:lnTo>
                    <a:pt x="16000" y="78242"/>
                  </a:lnTo>
                  <a:lnTo>
                    <a:pt x="16889" y="73182"/>
                  </a:lnTo>
                  <a:lnTo>
                    <a:pt x="18369" y="67700"/>
                  </a:lnTo>
                  <a:lnTo>
                    <a:pt x="20247" y="61935"/>
                  </a:lnTo>
                  <a:lnTo>
                    <a:pt x="22387" y="56687"/>
                  </a:lnTo>
                  <a:lnTo>
                    <a:pt x="24702" y="51782"/>
                  </a:lnTo>
                  <a:lnTo>
                    <a:pt x="27135" y="47106"/>
                  </a:lnTo>
                  <a:lnTo>
                    <a:pt x="29645" y="41880"/>
                  </a:lnTo>
                  <a:lnTo>
                    <a:pt x="34804" y="30450"/>
                  </a:lnTo>
                  <a:lnTo>
                    <a:pt x="37425" y="25855"/>
                  </a:lnTo>
                  <a:lnTo>
                    <a:pt x="40061" y="22089"/>
                  </a:lnTo>
                  <a:lnTo>
                    <a:pt x="42707" y="18875"/>
                  </a:lnTo>
                  <a:lnTo>
                    <a:pt x="45360" y="15327"/>
                  </a:lnTo>
                  <a:lnTo>
                    <a:pt x="48018" y="11556"/>
                  </a:lnTo>
                  <a:lnTo>
                    <a:pt x="50678" y="7636"/>
                  </a:lnTo>
                  <a:lnTo>
                    <a:pt x="54230" y="5023"/>
                  </a:lnTo>
                  <a:lnTo>
                    <a:pt x="58375" y="3280"/>
                  </a:lnTo>
                  <a:lnTo>
                    <a:pt x="62916" y="2119"/>
                  </a:lnTo>
                  <a:lnTo>
                    <a:pt x="66833" y="1344"/>
                  </a:lnTo>
                  <a:lnTo>
                    <a:pt x="70332" y="828"/>
                  </a:lnTo>
                  <a:lnTo>
                    <a:pt x="73555" y="484"/>
                  </a:lnTo>
                  <a:lnTo>
                    <a:pt x="76592" y="255"/>
                  </a:lnTo>
                  <a:lnTo>
                    <a:pt x="79506" y="102"/>
                  </a:lnTo>
                  <a:lnTo>
                    <a:pt x="82336" y="0"/>
                  </a:lnTo>
                  <a:lnTo>
                    <a:pt x="85113" y="1338"/>
                  </a:lnTo>
                  <a:lnTo>
                    <a:pt x="87853" y="3635"/>
                  </a:lnTo>
                  <a:lnTo>
                    <a:pt x="90568" y="6573"/>
                  </a:lnTo>
                  <a:lnTo>
                    <a:pt x="93267" y="9938"/>
                  </a:lnTo>
                  <a:lnTo>
                    <a:pt x="95955" y="13586"/>
                  </a:lnTo>
                  <a:lnTo>
                    <a:pt x="98636" y="17425"/>
                  </a:lnTo>
                  <a:lnTo>
                    <a:pt x="103986" y="25439"/>
                  </a:lnTo>
                  <a:lnTo>
                    <a:pt x="106656" y="29544"/>
                  </a:lnTo>
                  <a:lnTo>
                    <a:pt x="109326" y="34390"/>
                  </a:lnTo>
                  <a:lnTo>
                    <a:pt x="111995" y="39729"/>
                  </a:lnTo>
                  <a:lnTo>
                    <a:pt x="114663" y="45397"/>
                  </a:lnTo>
                  <a:lnTo>
                    <a:pt x="116441" y="50582"/>
                  </a:lnTo>
                  <a:lnTo>
                    <a:pt x="117626" y="55444"/>
                  </a:lnTo>
                  <a:lnTo>
                    <a:pt x="118417" y="60092"/>
                  </a:lnTo>
                  <a:lnTo>
                    <a:pt x="118944" y="64596"/>
                  </a:lnTo>
                  <a:lnTo>
                    <a:pt x="119295" y="69005"/>
                  </a:lnTo>
                  <a:lnTo>
                    <a:pt x="119530" y="73350"/>
                  </a:lnTo>
                  <a:lnTo>
                    <a:pt x="119791" y="83801"/>
                  </a:lnTo>
                  <a:lnTo>
                    <a:pt x="119999"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4" name="Google Shape;574;p38"/>
            <p:cNvSpPr/>
            <p:nvPr/>
          </p:nvSpPr>
          <p:spPr>
            <a:xfrm>
              <a:off x="1351461289" y="68231471"/>
              <a:ext cx="83792360" cy="108853390"/>
            </a:xfrm>
            <a:custGeom>
              <a:avLst/>
              <a:gdLst/>
              <a:ahLst/>
              <a:cxnLst/>
              <a:rect l="l" t="t" r="r" b="b"/>
              <a:pathLst>
                <a:path w="120000" h="120000" extrusionOk="0">
                  <a:moveTo>
                    <a:pt x="0" y="19206"/>
                  </a:moveTo>
                  <a:lnTo>
                    <a:pt x="5165" y="19206"/>
                  </a:lnTo>
                  <a:lnTo>
                    <a:pt x="6777" y="18457"/>
                  </a:lnTo>
                  <a:lnTo>
                    <a:pt x="9185" y="17208"/>
                  </a:lnTo>
                  <a:lnTo>
                    <a:pt x="12123" y="15626"/>
                  </a:lnTo>
                  <a:lnTo>
                    <a:pt x="14748" y="14571"/>
                  </a:lnTo>
                  <a:lnTo>
                    <a:pt x="17165" y="13868"/>
                  </a:lnTo>
                  <a:lnTo>
                    <a:pt x="19443" y="13399"/>
                  </a:lnTo>
                  <a:lnTo>
                    <a:pt x="22296" y="12338"/>
                  </a:lnTo>
                  <a:lnTo>
                    <a:pt x="25529" y="10881"/>
                  </a:lnTo>
                  <a:lnTo>
                    <a:pt x="29020" y="9159"/>
                  </a:lnTo>
                  <a:lnTo>
                    <a:pt x="32013" y="8012"/>
                  </a:lnTo>
                  <a:lnTo>
                    <a:pt x="34675" y="7247"/>
                  </a:lnTo>
                  <a:lnTo>
                    <a:pt x="37117" y="6737"/>
                  </a:lnTo>
                  <a:lnTo>
                    <a:pt x="40077" y="5648"/>
                  </a:lnTo>
                  <a:lnTo>
                    <a:pt x="43385" y="4172"/>
                  </a:lnTo>
                  <a:lnTo>
                    <a:pt x="46922" y="2439"/>
                  </a:lnTo>
                  <a:lnTo>
                    <a:pt x="50615" y="1284"/>
                  </a:lnTo>
                  <a:lnTo>
                    <a:pt x="54410" y="513"/>
                  </a:lnTo>
                  <a:lnTo>
                    <a:pt x="58273" y="0"/>
                  </a:lnTo>
                  <a:lnTo>
                    <a:pt x="61514" y="407"/>
                  </a:lnTo>
                  <a:lnTo>
                    <a:pt x="64343" y="1427"/>
                  </a:lnTo>
                  <a:lnTo>
                    <a:pt x="66895" y="2857"/>
                  </a:lnTo>
                  <a:lnTo>
                    <a:pt x="69263" y="3811"/>
                  </a:lnTo>
                  <a:lnTo>
                    <a:pt x="71508" y="4446"/>
                  </a:lnTo>
                  <a:lnTo>
                    <a:pt x="73672" y="4870"/>
                  </a:lnTo>
                  <a:lnTo>
                    <a:pt x="75781" y="5901"/>
                  </a:lnTo>
                  <a:lnTo>
                    <a:pt x="77854" y="7339"/>
                  </a:lnTo>
                  <a:lnTo>
                    <a:pt x="79902" y="9047"/>
                  </a:lnTo>
                  <a:lnTo>
                    <a:pt x="81267" y="10934"/>
                  </a:lnTo>
                  <a:lnTo>
                    <a:pt x="82178" y="12943"/>
                  </a:lnTo>
                  <a:lnTo>
                    <a:pt x="82785" y="15030"/>
                  </a:lnTo>
                  <a:lnTo>
                    <a:pt x="83190" y="17171"/>
                  </a:lnTo>
                  <a:lnTo>
                    <a:pt x="83460" y="19349"/>
                  </a:lnTo>
                  <a:lnTo>
                    <a:pt x="83639" y="21550"/>
                  </a:lnTo>
                  <a:lnTo>
                    <a:pt x="83093" y="23766"/>
                  </a:lnTo>
                  <a:lnTo>
                    <a:pt x="82061" y="25994"/>
                  </a:lnTo>
                  <a:lnTo>
                    <a:pt x="80707" y="28228"/>
                  </a:lnTo>
                  <a:lnTo>
                    <a:pt x="79138" y="31216"/>
                  </a:lnTo>
                  <a:lnTo>
                    <a:pt x="77425" y="34707"/>
                  </a:lnTo>
                  <a:lnTo>
                    <a:pt x="75616" y="38533"/>
                  </a:lnTo>
                  <a:lnTo>
                    <a:pt x="73744" y="41833"/>
                  </a:lnTo>
                  <a:lnTo>
                    <a:pt x="71829" y="44783"/>
                  </a:lnTo>
                  <a:lnTo>
                    <a:pt x="69886" y="47499"/>
                  </a:lnTo>
                  <a:lnTo>
                    <a:pt x="67923" y="50808"/>
                  </a:lnTo>
                  <a:lnTo>
                    <a:pt x="65948" y="54513"/>
                  </a:lnTo>
                  <a:lnTo>
                    <a:pt x="63965" y="58482"/>
                  </a:lnTo>
                  <a:lnTo>
                    <a:pt x="61310" y="61877"/>
                  </a:lnTo>
                  <a:lnTo>
                    <a:pt x="58207" y="64890"/>
                  </a:lnTo>
                  <a:lnTo>
                    <a:pt x="54804" y="67648"/>
                  </a:lnTo>
                  <a:lnTo>
                    <a:pt x="51869" y="70986"/>
                  </a:lnTo>
                  <a:lnTo>
                    <a:pt x="49246" y="74710"/>
                  </a:lnTo>
                  <a:lnTo>
                    <a:pt x="46830" y="78691"/>
                  </a:lnTo>
                  <a:lnTo>
                    <a:pt x="44553" y="82094"/>
                  </a:lnTo>
                  <a:lnTo>
                    <a:pt x="42369" y="85113"/>
                  </a:lnTo>
                  <a:lnTo>
                    <a:pt x="40246" y="87875"/>
                  </a:lnTo>
                  <a:lnTo>
                    <a:pt x="38163" y="91215"/>
                  </a:lnTo>
                  <a:lnTo>
                    <a:pt x="36108" y="94940"/>
                  </a:lnTo>
                  <a:lnTo>
                    <a:pt x="31206" y="104528"/>
                  </a:lnTo>
                  <a:lnTo>
                    <a:pt x="30536" y="107837"/>
                  </a:lnTo>
                  <a:lnTo>
                    <a:pt x="30357" y="109769"/>
                  </a:lnTo>
                  <a:lnTo>
                    <a:pt x="30238" y="111806"/>
                  </a:lnTo>
                  <a:lnTo>
                    <a:pt x="30158" y="113913"/>
                  </a:lnTo>
                  <a:lnTo>
                    <a:pt x="30105" y="116068"/>
                  </a:lnTo>
                  <a:lnTo>
                    <a:pt x="30737" y="117504"/>
                  </a:lnTo>
                  <a:lnTo>
                    <a:pt x="31824" y="118462"/>
                  </a:lnTo>
                  <a:lnTo>
                    <a:pt x="33216" y="119100"/>
                  </a:lnTo>
                  <a:lnTo>
                    <a:pt x="35477" y="119526"/>
                  </a:lnTo>
                  <a:lnTo>
                    <a:pt x="38318" y="119810"/>
                  </a:lnTo>
                  <a:lnTo>
                    <a:pt x="41544" y="119999"/>
                  </a:lnTo>
                  <a:lnTo>
                    <a:pt x="45030" y="119376"/>
                  </a:lnTo>
                  <a:lnTo>
                    <a:pt x="48686" y="118210"/>
                  </a:lnTo>
                  <a:lnTo>
                    <a:pt x="52457" y="116684"/>
                  </a:lnTo>
                  <a:lnTo>
                    <a:pt x="56304" y="115667"/>
                  </a:lnTo>
                  <a:lnTo>
                    <a:pt x="60203" y="114989"/>
                  </a:lnTo>
                  <a:lnTo>
                    <a:pt x="64135" y="114536"/>
                  </a:lnTo>
                  <a:lnTo>
                    <a:pt x="68756" y="113486"/>
                  </a:lnTo>
                  <a:lnTo>
                    <a:pt x="73837" y="112036"/>
                  </a:lnTo>
                  <a:lnTo>
                    <a:pt x="79225" y="110319"/>
                  </a:lnTo>
                  <a:lnTo>
                    <a:pt x="84149" y="108426"/>
                  </a:lnTo>
                  <a:lnTo>
                    <a:pt x="88766" y="106414"/>
                  </a:lnTo>
                  <a:lnTo>
                    <a:pt x="93177" y="104324"/>
                  </a:lnTo>
                  <a:lnTo>
                    <a:pt x="97451" y="102930"/>
                  </a:lnTo>
                  <a:lnTo>
                    <a:pt x="101633" y="102001"/>
                  </a:lnTo>
                  <a:lnTo>
                    <a:pt x="105756" y="101382"/>
                  </a:lnTo>
                  <a:lnTo>
                    <a:pt x="109170" y="100219"/>
                  </a:lnTo>
                  <a:lnTo>
                    <a:pt x="112113" y="98695"/>
                  </a:lnTo>
                  <a:lnTo>
                    <a:pt x="119999" y="93398"/>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5" name="Google Shape;575;p38"/>
            <p:cNvSpPr/>
            <p:nvPr/>
          </p:nvSpPr>
          <p:spPr>
            <a:xfrm>
              <a:off x="1485528205" y="85654292"/>
              <a:ext cx="20948206" cy="91773938"/>
            </a:xfrm>
            <a:custGeom>
              <a:avLst/>
              <a:gdLst/>
              <a:ahLst/>
              <a:cxnLst/>
              <a:rect l="l" t="t" r="r" b="b"/>
              <a:pathLst>
                <a:path w="120000" h="120000" extrusionOk="0">
                  <a:moveTo>
                    <a:pt x="0" y="0"/>
                  </a:moveTo>
                  <a:lnTo>
                    <a:pt x="0" y="16164"/>
                  </a:lnTo>
                  <a:lnTo>
                    <a:pt x="2668" y="20554"/>
                  </a:lnTo>
                  <a:lnTo>
                    <a:pt x="7111" y="25258"/>
                  </a:lnTo>
                  <a:lnTo>
                    <a:pt x="12739" y="30172"/>
                  </a:lnTo>
                  <a:lnTo>
                    <a:pt x="16493" y="34337"/>
                  </a:lnTo>
                  <a:lnTo>
                    <a:pt x="18996" y="38002"/>
                  </a:lnTo>
                  <a:lnTo>
                    <a:pt x="20662" y="41334"/>
                  </a:lnTo>
                  <a:lnTo>
                    <a:pt x="24441" y="45334"/>
                  </a:lnTo>
                  <a:lnTo>
                    <a:pt x="29628" y="49777"/>
                  </a:lnTo>
                  <a:lnTo>
                    <a:pt x="35750" y="54518"/>
                  </a:lnTo>
                  <a:lnTo>
                    <a:pt x="39833" y="59456"/>
                  </a:lnTo>
                  <a:lnTo>
                    <a:pt x="42555" y="64526"/>
                  </a:lnTo>
                  <a:lnTo>
                    <a:pt x="44370" y="69683"/>
                  </a:lnTo>
                  <a:lnTo>
                    <a:pt x="48248" y="74011"/>
                  </a:lnTo>
                  <a:lnTo>
                    <a:pt x="53497" y="77785"/>
                  </a:lnTo>
                  <a:lnTo>
                    <a:pt x="59665" y="81189"/>
                  </a:lnTo>
                  <a:lnTo>
                    <a:pt x="63774" y="85237"/>
                  </a:lnTo>
                  <a:lnTo>
                    <a:pt x="66518" y="89713"/>
                  </a:lnTo>
                  <a:lnTo>
                    <a:pt x="68343" y="94475"/>
                  </a:lnTo>
                  <a:lnTo>
                    <a:pt x="72230" y="97649"/>
                  </a:lnTo>
                  <a:lnTo>
                    <a:pt x="77487" y="99766"/>
                  </a:lnTo>
                  <a:lnTo>
                    <a:pt x="83655" y="101177"/>
                  </a:lnTo>
                  <a:lnTo>
                    <a:pt x="87769" y="103007"/>
                  </a:lnTo>
                  <a:lnTo>
                    <a:pt x="90514" y="105115"/>
                  </a:lnTo>
                  <a:lnTo>
                    <a:pt x="94916" y="110638"/>
                  </a:lnTo>
                  <a:lnTo>
                    <a:pt x="97942" y="111981"/>
                  </a:lnTo>
                  <a:lnTo>
                    <a:pt x="102629" y="113764"/>
                  </a:lnTo>
                  <a:lnTo>
                    <a:pt x="119997" y="119999"/>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6" name="Google Shape;576;p38"/>
            <p:cNvSpPr/>
            <p:nvPr/>
          </p:nvSpPr>
          <p:spPr>
            <a:xfrm>
              <a:off x="1493906981" y="0"/>
              <a:ext cx="469" cy="12236798"/>
            </a:xfrm>
            <a:custGeom>
              <a:avLst/>
              <a:gdLst/>
              <a:ahLst/>
              <a:cxnLst/>
              <a:rect l="l" t="t" r="r" b="b"/>
              <a:pathLst>
                <a:path w="120000" h="120000" extrusionOk="0">
                  <a:moveTo>
                    <a:pt x="0" y="119993"/>
                  </a:moveTo>
                  <a:lnTo>
                    <a:pt x="0" y="0"/>
                  </a:lnTo>
                </a:path>
              </a:pathLst>
            </a:custGeom>
            <a:solidFill>
              <a:schemeClr val="accent1"/>
            </a:solid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7" name="Google Shape;577;p38"/>
            <p:cNvSpPr/>
            <p:nvPr/>
          </p:nvSpPr>
          <p:spPr>
            <a:xfrm>
              <a:off x="1539992849" y="61490361"/>
              <a:ext cx="70976832" cy="225703851"/>
            </a:xfrm>
            <a:custGeom>
              <a:avLst/>
              <a:gdLst/>
              <a:ahLst/>
              <a:cxnLst/>
              <a:rect l="l" t="t" r="r" b="b"/>
              <a:pathLst>
                <a:path w="120000" h="120000" extrusionOk="0">
                  <a:moveTo>
                    <a:pt x="0" y="42123"/>
                  </a:moveTo>
                  <a:lnTo>
                    <a:pt x="0" y="51496"/>
                  </a:lnTo>
                  <a:lnTo>
                    <a:pt x="786" y="53793"/>
                  </a:lnTo>
                  <a:lnTo>
                    <a:pt x="2098" y="56408"/>
                  </a:lnTo>
                  <a:lnTo>
                    <a:pt x="3759" y="59236"/>
                  </a:lnTo>
                  <a:lnTo>
                    <a:pt x="4868" y="62206"/>
                  </a:lnTo>
                  <a:lnTo>
                    <a:pt x="5606" y="65270"/>
                  </a:lnTo>
                  <a:lnTo>
                    <a:pt x="6098" y="68397"/>
                  </a:lnTo>
                  <a:lnTo>
                    <a:pt x="6426" y="71566"/>
                  </a:lnTo>
                  <a:lnTo>
                    <a:pt x="6791" y="77979"/>
                  </a:lnTo>
                  <a:lnTo>
                    <a:pt x="7676" y="81206"/>
                  </a:lnTo>
                  <a:lnTo>
                    <a:pt x="9052" y="84443"/>
                  </a:lnTo>
                  <a:lnTo>
                    <a:pt x="10757" y="87685"/>
                  </a:lnTo>
                  <a:lnTo>
                    <a:pt x="12680" y="90569"/>
                  </a:lnTo>
                  <a:lnTo>
                    <a:pt x="14750" y="93214"/>
                  </a:lnTo>
                  <a:lnTo>
                    <a:pt x="16916" y="95701"/>
                  </a:lnTo>
                  <a:lnTo>
                    <a:pt x="18360" y="98081"/>
                  </a:lnTo>
                  <a:lnTo>
                    <a:pt x="19323" y="100391"/>
                  </a:lnTo>
                  <a:lnTo>
                    <a:pt x="19965" y="102654"/>
                  </a:lnTo>
                  <a:lnTo>
                    <a:pt x="22777" y="106132"/>
                  </a:lnTo>
                  <a:lnTo>
                    <a:pt x="24629" y="107566"/>
                  </a:lnTo>
                  <a:lnTo>
                    <a:pt x="26650" y="108883"/>
                  </a:lnTo>
                  <a:lnTo>
                    <a:pt x="28786" y="110122"/>
                  </a:lnTo>
                  <a:lnTo>
                    <a:pt x="30996" y="111310"/>
                  </a:lnTo>
                  <a:lnTo>
                    <a:pt x="32469" y="112463"/>
                  </a:lnTo>
                  <a:lnTo>
                    <a:pt x="34106" y="114708"/>
                  </a:lnTo>
                  <a:lnTo>
                    <a:pt x="35028" y="118004"/>
                  </a:lnTo>
                  <a:lnTo>
                    <a:pt x="35945" y="118733"/>
                  </a:lnTo>
                  <a:lnTo>
                    <a:pt x="37342" y="119219"/>
                  </a:lnTo>
                  <a:lnTo>
                    <a:pt x="41481" y="119999"/>
                  </a:lnTo>
                  <a:lnTo>
                    <a:pt x="41819" y="119702"/>
                  </a:lnTo>
                  <a:lnTo>
                    <a:pt x="42198" y="118408"/>
                  </a:lnTo>
                  <a:lnTo>
                    <a:pt x="41511" y="117918"/>
                  </a:lnTo>
                  <a:lnTo>
                    <a:pt x="40266" y="117591"/>
                  </a:lnTo>
                  <a:lnTo>
                    <a:pt x="38650" y="117373"/>
                  </a:lnTo>
                  <a:lnTo>
                    <a:pt x="37572" y="116506"/>
                  </a:lnTo>
                  <a:lnTo>
                    <a:pt x="36374" y="113613"/>
                  </a:lnTo>
                  <a:lnTo>
                    <a:pt x="35842" y="109919"/>
                  </a:lnTo>
                  <a:lnTo>
                    <a:pt x="35700" y="107921"/>
                  </a:lnTo>
                  <a:lnTo>
                    <a:pt x="34818" y="105506"/>
                  </a:lnTo>
                  <a:lnTo>
                    <a:pt x="33444" y="102811"/>
                  </a:lnTo>
                  <a:lnTo>
                    <a:pt x="31740" y="99930"/>
                  </a:lnTo>
                  <a:lnTo>
                    <a:pt x="27748" y="93837"/>
                  </a:lnTo>
                  <a:lnTo>
                    <a:pt x="25582" y="90695"/>
                  </a:lnTo>
                  <a:lnTo>
                    <a:pt x="21076" y="83348"/>
                  </a:lnTo>
                  <a:lnTo>
                    <a:pt x="18773" y="79365"/>
                  </a:lnTo>
                  <a:lnTo>
                    <a:pt x="17237" y="75625"/>
                  </a:lnTo>
                  <a:lnTo>
                    <a:pt x="16213" y="72048"/>
                  </a:lnTo>
                  <a:lnTo>
                    <a:pt x="15531" y="68578"/>
                  </a:lnTo>
                  <a:lnTo>
                    <a:pt x="15076" y="65181"/>
                  </a:lnTo>
                  <a:lnTo>
                    <a:pt x="14570" y="58515"/>
                  </a:lnTo>
                  <a:lnTo>
                    <a:pt x="14246" y="45401"/>
                  </a:lnTo>
                  <a:lnTo>
                    <a:pt x="14177" y="30841"/>
                  </a:lnTo>
                  <a:lnTo>
                    <a:pt x="14960" y="28457"/>
                  </a:lnTo>
                  <a:lnTo>
                    <a:pt x="16269" y="26145"/>
                  </a:lnTo>
                  <a:lnTo>
                    <a:pt x="17930" y="23881"/>
                  </a:lnTo>
                  <a:lnTo>
                    <a:pt x="19823" y="21649"/>
                  </a:lnTo>
                  <a:lnTo>
                    <a:pt x="21873" y="19438"/>
                  </a:lnTo>
                  <a:lnTo>
                    <a:pt x="24026" y="17241"/>
                  </a:lnTo>
                  <a:lnTo>
                    <a:pt x="26249" y="15414"/>
                  </a:lnTo>
                  <a:lnTo>
                    <a:pt x="28518" y="13836"/>
                  </a:lnTo>
                  <a:lnTo>
                    <a:pt x="30817" y="12422"/>
                  </a:lnTo>
                  <a:lnTo>
                    <a:pt x="33137" y="10757"/>
                  </a:lnTo>
                  <a:lnTo>
                    <a:pt x="35471" y="8923"/>
                  </a:lnTo>
                  <a:lnTo>
                    <a:pt x="37814" y="6978"/>
                  </a:lnTo>
                  <a:lnTo>
                    <a:pt x="40949" y="5681"/>
                  </a:lnTo>
                  <a:lnTo>
                    <a:pt x="44615" y="4817"/>
                  </a:lnTo>
                  <a:lnTo>
                    <a:pt x="48632" y="4241"/>
                  </a:lnTo>
                  <a:lnTo>
                    <a:pt x="52884" y="3495"/>
                  </a:lnTo>
                  <a:lnTo>
                    <a:pt x="57293" y="2637"/>
                  </a:lnTo>
                  <a:lnTo>
                    <a:pt x="61806" y="1703"/>
                  </a:lnTo>
                  <a:lnTo>
                    <a:pt x="65602" y="1080"/>
                  </a:lnTo>
                  <a:lnTo>
                    <a:pt x="68919" y="665"/>
                  </a:lnTo>
                  <a:lnTo>
                    <a:pt x="71918" y="389"/>
                  </a:lnTo>
                  <a:lnTo>
                    <a:pt x="75491" y="204"/>
                  </a:lnTo>
                  <a:lnTo>
                    <a:pt x="79447" y="81"/>
                  </a:lnTo>
                  <a:lnTo>
                    <a:pt x="83659" y="0"/>
                  </a:lnTo>
                  <a:lnTo>
                    <a:pt x="87254" y="306"/>
                  </a:lnTo>
                  <a:lnTo>
                    <a:pt x="90437" y="872"/>
                  </a:lnTo>
                  <a:lnTo>
                    <a:pt x="93347" y="1611"/>
                  </a:lnTo>
                  <a:lnTo>
                    <a:pt x="96073" y="2103"/>
                  </a:lnTo>
                  <a:lnTo>
                    <a:pt x="98678" y="2432"/>
                  </a:lnTo>
                  <a:lnTo>
                    <a:pt x="101202" y="2650"/>
                  </a:lnTo>
                  <a:lnTo>
                    <a:pt x="103672" y="2796"/>
                  </a:lnTo>
                  <a:lnTo>
                    <a:pt x="106104" y="2894"/>
                  </a:lnTo>
                  <a:lnTo>
                    <a:pt x="108514" y="2959"/>
                  </a:lnTo>
                  <a:lnTo>
                    <a:pt x="110907" y="3363"/>
                  </a:lnTo>
                  <a:lnTo>
                    <a:pt x="113290" y="3994"/>
                  </a:lnTo>
                  <a:lnTo>
                    <a:pt x="115665" y="4777"/>
                  </a:lnTo>
                  <a:lnTo>
                    <a:pt x="117248" y="5660"/>
                  </a:lnTo>
                  <a:lnTo>
                    <a:pt x="118304" y="6610"/>
                  </a:lnTo>
                  <a:lnTo>
                    <a:pt x="119478" y="8629"/>
                  </a:lnTo>
                  <a:lnTo>
                    <a:pt x="119999" y="10731"/>
                  </a:lnTo>
                  <a:lnTo>
                    <a:pt x="119351" y="11798"/>
                  </a:lnTo>
                  <a:lnTo>
                    <a:pt x="116531" y="13947"/>
                  </a:lnTo>
                  <a:lnTo>
                    <a:pt x="114754" y="16107"/>
                  </a:lnTo>
                  <a:lnTo>
                    <a:pt x="113177" y="18633"/>
                  </a:lnTo>
                  <a:lnTo>
                    <a:pt x="109852" y="22165"/>
                  </a:lnTo>
                  <a:lnTo>
                    <a:pt x="107865" y="23757"/>
                  </a:lnTo>
                  <a:lnTo>
                    <a:pt x="105752" y="25181"/>
                  </a:lnTo>
                  <a:lnTo>
                    <a:pt x="103557" y="26491"/>
                  </a:lnTo>
                  <a:lnTo>
                    <a:pt x="100519" y="27726"/>
                  </a:lnTo>
                  <a:lnTo>
                    <a:pt x="96920" y="28911"/>
                  </a:lnTo>
                  <a:lnTo>
                    <a:pt x="92946" y="30062"/>
                  </a:lnTo>
                  <a:lnTo>
                    <a:pt x="89510" y="31190"/>
                  </a:lnTo>
                  <a:lnTo>
                    <a:pt x="86432" y="32304"/>
                  </a:lnTo>
                  <a:lnTo>
                    <a:pt x="83593" y="33409"/>
                  </a:lnTo>
                  <a:lnTo>
                    <a:pt x="80126" y="34506"/>
                  </a:lnTo>
                  <a:lnTo>
                    <a:pt x="76242" y="35599"/>
                  </a:lnTo>
                  <a:lnTo>
                    <a:pt x="72077" y="36689"/>
                  </a:lnTo>
                  <a:lnTo>
                    <a:pt x="63253" y="38865"/>
                  </a:lnTo>
                  <a:lnTo>
                    <a:pt x="58696" y="39951"/>
                  </a:lnTo>
                  <a:lnTo>
                    <a:pt x="54871" y="40674"/>
                  </a:lnTo>
                  <a:lnTo>
                    <a:pt x="51534" y="41157"/>
                  </a:lnTo>
                  <a:lnTo>
                    <a:pt x="48522" y="41479"/>
                  </a:lnTo>
                  <a:lnTo>
                    <a:pt x="44941" y="42055"/>
                  </a:lnTo>
                  <a:lnTo>
                    <a:pt x="40979" y="42800"/>
                  </a:lnTo>
                  <a:lnTo>
                    <a:pt x="28333" y="45375"/>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578" name="Google Shape;578;p38"/>
            <p:cNvSpPr/>
            <p:nvPr/>
          </p:nvSpPr>
          <p:spPr>
            <a:xfrm>
              <a:off x="1322134036" y="214136595"/>
              <a:ext cx="150803721" cy="568988557"/>
            </a:xfrm>
            <a:custGeom>
              <a:avLst/>
              <a:gdLst/>
              <a:ahLst/>
              <a:cxnLst/>
              <a:rect l="l" t="t" r="r" b="b"/>
              <a:pathLst>
                <a:path w="120000" h="120000" extrusionOk="0">
                  <a:moveTo>
                    <a:pt x="56674" y="0"/>
                  </a:moveTo>
                  <a:lnTo>
                    <a:pt x="56674" y="13176"/>
                  </a:lnTo>
                  <a:lnTo>
                    <a:pt x="55686" y="15222"/>
                  </a:lnTo>
                  <a:lnTo>
                    <a:pt x="54383" y="17231"/>
                  </a:lnTo>
                  <a:lnTo>
                    <a:pt x="53650" y="20780"/>
                  </a:lnTo>
                  <a:lnTo>
                    <a:pt x="53478" y="23286"/>
                  </a:lnTo>
                  <a:lnTo>
                    <a:pt x="53340" y="57206"/>
                  </a:lnTo>
                  <a:lnTo>
                    <a:pt x="52353" y="60646"/>
                  </a:lnTo>
                  <a:lnTo>
                    <a:pt x="51050" y="64086"/>
                  </a:lnTo>
                  <a:lnTo>
                    <a:pt x="50470" y="67527"/>
                  </a:lnTo>
                  <a:lnTo>
                    <a:pt x="50213" y="70968"/>
                  </a:lnTo>
                  <a:lnTo>
                    <a:pt x="50019" y="81900"/>
                  </a:lnTo>
                  <a:lnTo>
                    <a:pt x="50007" y="119978"/>
                  </a:lnTo>
                  <a:lnTo>
                    <a:pt x="52877" y="119998"/>
                  </a:lnTo>
                  <a:lnTo>
                    <a:pt x="54973" y="119314"/>
                  </a:lnTo>
                  <a:lnTo>
                    <a:pt x="55540" y="118970"/>
                  </a:lnTo>
                  <a:lnTo>
                    <a:pt x="56170" y="118204"/>
                  </a:lnTo>
                  <a:lnTo>
                    <a:pt x="56709" y="117942"/>
                  </a:lnTo>
                  <a:lnTo>
                    <a:pt x="57438" y="117768"/>
                  </a:lnTo>
                  <a:lnTo>
                    <a:pt x="58295" y="117652"/>
                  </a:lnTo>
                  <a:lnTo>
                    <a:pt x="59236" y="117288"/>
                  </a:lnTo>
                  <a:lnTo>
                    <a:pt x="61270" y="116118"/>
                  </a:lnTo>
                  <a:lnTo>
                    <a:pt x="62421" y="114643"/>
                  </a:lnTo>
                  <a:lnTo>
                    <a:pt x="63303" y="113031"/>
                  </a:lnTo>
                  <a:lnTo>
                    <a:pt x="64930" y="111359"/>
                  </a:lnTo>
                  <a:lnTo>
                    <a:pt x="67876" y="109660"/>
                  </a:lnTo>
                  <a:lnTo>
                    <a:pt x="71284" y="107949"/>
                  </a:lnTo>
                  <a:lnTo>
                    <a:pt x="74033" y="106233"/>
                  </a:lnTo>
                  <a:lnTo>
                    <a:pt x="77664" y="102970"/>
                  </a:lnTo>
                  <a:lnTo>
                    <a:pt x="80943" y="100914"/>
                  </a:lnTo>
                  <a:lnTo>
                    <a:pt x="82855" y="99964"/>
                  </a:lnTo>
                  <a:lnTo>
                    <a:pt x="84870" y="98901"/>
                  </a:lnTo>
                  <a:lnTo>
                    <a:pt x="89085" y="96572"/>
                  </a:lnTo>
                  <a:lnTo>
                    <a:pt x="92440" y="94486"/>
                  </a:lnTo>
                  <a:lnTo>
                    <a:pt x="95536" y="92460"/>
                  </a:lnTo>
                  <a:lnTo>
                    <a:pt x="99382" y="90125"/>
                  </a:lnTo>
                  <a:lnTo>
                    <a:pt x="101445" y="89044"/>
                  </a:lnTo>
                  <a:lnTo>
                    <a:pt x="103561" y="88037"/>
                  </a:lnTo>
                  <a:lnTo>
                    <a:pt x="105712" y="87078"/>
                  </a:lnTo>
                  <a:lnTo>
                    <a:pt x="109091" y="85249"/>
                  </a:lnTo>
                  <a:lnTo>
                    <a:pt x="111827" y="83623"/>
                  </a:lnTo>
                  <a:lnTo>
                    <a:pt x="115450" y="81902"/>
                  </a:lnTo>
                  <a:lnTo>
                    <a:pt x="117740" y="80941"/>
                  </a:lnTo>
                  <a:lnTo>
                    <a:pt x="118499" y="80484"/>
                  </a:lnTo>
                  <a:lnTo>
                    <a:pt x="119999" y="78733"/>
                  </a:lnTo>
                  <a:lnTo>
                    <a:pt x="118242" y="78716"/>
                  </a:lnTo>
                  <a:lnTo>
                    <a:pt x="117352" y="78857"/>
                  </a:lnTo>
                  <a:lnTo>
                    <a:pt x="115375" y="79397"/>
                  </a:lnTo>
                  <a:lnTo>
                    <a:pt x="113261" y="80496"/>
                  </a:lnTo>
                  <a:lnTo>
                    <a:pt x="109989" y="82728"/>
                  </a:lnTo>
                  <a:lnTo>
                    <a:pt x="107411" y="84366"/>
                  </a:lnTo>
                  <a:lnTo>
                    <a:pt x="103795" y="86050"/>
                  </a:lnTo>
                  <a:lnTo>
                    <a:pt x="101794" y="86901"/>
                  </a:lnTo>
                  <a:lnTo>
                    <a:pt x="97595" y="88611"/>
                  </a:lnTo>
                  <a:lnTo>
                    <a:pt x="94247" y="90709"/>
                  </a:lnTo>
                  <a:lnTo>
                    <a:pt x="91153" y="92931"/>
                  </a:lnTo>
                  <a:lnTo>
                    <a:pt x="89292" y="93926"/>
                  </a:lnTo>
                  <a:lnTo>
                    <a:pt x="85617" y="95938"/>
                  </a:lnTo>
                  <a:lnTo>
                    <a:pt x="82750" y="98266"/>
                  </a:lnTo>
                  <a:lnTo>
                    <a:pt x="79053" y="101310"/>
                  </a:lnTo>
                  <a:lnTo>
                    <a:pt x="75611" y="104713"/>
                  </a:lnTo>
                  <a:lnTo>
                    <a:pt x="72245" y="107760"/>
                  </a:lnTo>
                  <a:lnTo>
                    <a:pt x="68902" y="110479"/>
                  </a:lnTo>
                  <a:lnTo>
                    <a:pt x="65566" y="113101"/>
                  </a:lnTo>
                  <a:lnTo>
                    <a:pt x="64330" y="114831"/>
                  </a:lnTo>
                  <a:lnTo>
                    <a:pt x="64001" y="115694"/>
                  </a:lnTo>
                  <a:lnTo>
                    <a:pt x="62647" y="117035"/>
                  </a:lnTo>
                  <a:lnTo>
                    <a:pt x="61181" y="118109"/>
                  </a:lnTo>
                  <a:lnTo>
                    <a:pt x="60162" y="119723"/>
                  </a:lnTo>
                  <a:lnTo>
                    <a:pt x="59741" y="119815"/>
                  </a:lnTo>
                  <a:lnTo>
                    <a:pt x="56687" y="119999"/>
                  </a:lnTo>
                  <a:lnTo>
                    <a:pt x="56678" y="119315"/>
                  </a:lnTo>
                  <a:lnTo>
                    <a:pt x="56307" y="118970"/>
                  </a:lnTo>
                  <a:lnTo>
                    <a:pt x="54384" y="117799"/>
                  </a:lnTo>
                  <a:lnTo>
                    <a:pt x="50770" y="114234"/>
                  </a:lnTo>
                  <a:lnTo>
                    <a:pt x="47681" y="111920"/>
                  </a:lnTo>
                  <a:lnTo>
                    <a:pt x="44419" y="109975"/>
                  </a:lnTo>
                  <a:lnTo>
                    <a:pt x="39999" y="105993"/>
                  </a:lnTo>
                  <a:lnTo>
                    <a:pt x="36670" y="102899"/>
                  </a:lnTo>
                  <a:lnTo>
                    <a:pt x="33337" y="99640"/>
                  </a:lnTo>
                  <a:lnTo>
                    <a:pt x="30004" y="96476"/>
                  </a:lnTo>
                  <a:lnTo>
                    <a:pt x="27411" y="94204"/>
                  </a:lnTo>
                  <a:lnTo>
                    <a:pt x="23789" y="92239"/>
                  </a:lnTo>
                  <a:lnTo>
                    <a:pt x="20697" y="90027"/>
                  </a:lnTo>
                  <a:lnTo>
                    <a:pt x="18089" y="87754"/>
                  </a:lnTo>
                  <a:lnTo>
                    <a:pt x="14538" y="84719"/>
                  </a:lnTo>
                  <a:lnTo>
                    <a:pt x="11140" y="81446"/>
                  </a:lnTo>
                  <a:lnTo>
                    <a:pt x="8157" y="79297"/>
                  </a:lnTo>
                  <a:lnTo>
                    <a:pt x="6738" y="77052"/>
                  </a:lnTo>
                  <a:lnTo>
                    <a:pt x="5094" y="75918"/>
                  </a:lnTo>
                  <a:lnTo>
                    <a:pt x="1390" y="74165"/>
                  </a:lnTo>
                  <a:lnTo>
                    <a:pt x="0" y="73548"/>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Four nitrogenous bases</a:t>
            </a:r>
            <a:endParaRPr/>
          </a:p>
        </p:txBody>
      </p:sp>
      <p:sp>
        <p:nvSpPr>
          <p:cNvPr id="585" name="Google Shape;585;p39"/>
          <p:cNvSpPr txBox="1">
            <a:spLocks noGrp="1"/>
          </p:cNvSpPr>
          <p:nvPr>
            <p:ph type="body" idx="1"/>
          </p:nvPr>
        </p:nvSpPr>
        <p:spPr>
          <a:xfrm>
            <a:off x="609600" y="2667000"/>
            <a:ext cx="7772400" cy="3429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Times New Roman"/>
              <a:buNone/>
            </a:pPr>
            <a:r>
              <a:rPr lang="en-US" sz="4400" b="1" i="0" u="none">
                <a:solidFill>
                  <a:schemeClr val="dk1"/>
                </a:solidFill>
                <a:latin typeface="Times New Roman"/>
                <a:ea typeface="Times New Roman"/>
                <a:cs typeface="Times New Roman"/>
                <a:sym typeface="Times New Roman"/>
              </a:rPr>
              <a:t>A = Adenine</a:t>
            </a:r>
            <a:endParaRPr/>
          </a:p>
          <a:p>
            <a:pPr marL="0" marR="0" lvl="0" indent="0" algn="ctr" rtl="0">
              <a:lnSpc>
                <a:spcPct val="100000"/>
              </a:lnSpc>
              <a:spcBef>
                <a:spcPts val="880"/>
              </a:spcBef>
              <a:spcAft>
                <a:spcPts val="0"/>
              </a:spcAft>
              <a:buClr>
                <a:schemeClr val="dk1"/>
              </a:buClr>
              <a:buFont typeface="Times New Roman"/>
              <a:buNone/>
            </a:pPr>
            <a:r>
              <a:rPr lang="en-US" sz="4400" b="1" i="0" u="none">
                <a:solidFill>
                  <a:schemeClr val="dk1"/>
                </a:solidFill>
                <a:latin typeface="Times New Roman"/>
                <a:ea typeface="Times New Roman"/>
                <a:cs typeface="Times New Roman"/>
                <a:sym typeface="Times New Roman"/>
              </a:rPr>
              <a:t>T = Thymine</a:t>
            </a:r>
            <a:endParaRPr/>
          </a:p>
          <a:p>
            <a:pPr marL="0" marR="0" lvl="0" indent="0" algn="ctr" rtl="0">
              <a:lnSpc>
                <a:spcPct val="100000"/>
              </a:lnSpc>
              <a:spcBef>
                <a:spcPts val="880"/>
              </a:spcBef>
              <a:spcAft>
                <a:spcPts val="0"/>
              </a:spcAft>
              <a:buClr>
                <a:schemeClr val="dk1"/>
              </a:buClr>
              <a:buFont typeface="Times New Roman"/>
              <a:buNone/>
            </a:pPr>
            <a:r>
              <a:rPr lang="en-US" sz="4400" b="1" i="0" u="none">
                <a:solidFill>
                  <a:schemeClr val="dk1"/>
                </a:solidFill>
                <a:latin typeface="Times New Roman"/>
                <a:ea typeface="Times New Roman"/>
                <a:cs typeface="Times New Roman"/>
                <a:sym typeface="Times New Roman"/>
              </a:rPr>
              <a:t>G = Guanine</a:t>
            </a:r>
            <a:endParaRPr/>
          </a:p>
          <a:p>
            <a:pPr marL="0" marR="0" lvl="0" indent="0" algn="ctr" rtl="0">
              <a:lnSpc>
                <a:spcPct val="100000"/>
              </a:lnSpc>
              <a:spcBef>
                <a:spcPts val="880"/>
              </a:spcBef>
              <a:spcAft>
                <a:spcPts val="0"/>
              </a:spcAft>
              <a:buClr>
                <a:schemeClr val="dk1"/>
              </a:buClr>
              <a:buFont typeface="Times New Roman"/>
              <a:buNone/>
            </a:pPr>
            <a:r>
              <a:rPr lang="en-US" sz="4400" b="1" i="0" u="none">
                <a:solidFill>
                  <a:schemeClr val="dk1"/>
                </a:solidFill>
                <a:latin typeface="Times New Roman"/>
                <a:ea typeface="Times New Roman"/>
                <a:cs typeface="Times New Roman"/>
                <a:sym typeface="Times New Roman"/>
              </a:rPr>
              <a:t>C = Cytosine</a:t>
            </a:r>
            <a:endParaRPr/>
          </a:p>
        </p:txBody>
      </p:sp>
      <p:sp>
        <p:nvSpPr>
          <p:cNvPr id="586" name="Google Shape;586;p39"/>
          <p:cNvSpPr txBox="1"/>
          <p:nvPr/>
        </p:nvSpPr>
        <p:spPr>
          <a:xfrm>
            <a:off x="927100" y="1752600"/>
            <a:ext cx="737235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Times New Roman"/>
              <a:buNone/>
            </a:pPr>
            <a:r>
              <a:rPr lang="en-US" sz="3600" b="0" i="0" u="none">
                <a:solidFill>
                  <a:schemeClr val="dk1"/>
                </a:solidFill>
                <a:latin typeface="Times New Roman"/>
                <a:ea typeface="Times New Roman"/>
                <a:cs typeface="Times New Roman"/>
                <a:sym typeface="Times New Roman"/>
              </a:rPr>
              <a:t>DNA has four different nitrogen bases: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fade">
                                      <p:cBhvr>
                                        <p:cTn id="7" dur="500"/>
                                        <p:tgtEl>
                                          <p:spTgt spid="5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6"/>
                                        </p:tgtEl>
                                        <p:attrNameLst>
                                          <p:attrName>style.visibility</p:attrName>
                                        </p:attrNameLst>
                                      </p:cBhvr>
                                      <p:to>
                                        <p:strVal val="visible"/>
                                      </p:to>
                                    </p:set>
                                    <p:animEffect transition="in" filter="fade">
                                      <p:cBhvr>
                                        <p:cTn id="11" dur="500"/>
                                        <p:tgtEl>
                                          <p:spTgt spid="58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5">
                                            <p:txEl>
                                              <p:pRg st="0" end="0"/>
                                            </p:txEl>
                                          </p:spTgt>
                                        </p:tgtEl>
                                        <p:attrNameLst>
                                          <p:attrName>style.visibility</p:attrName>
                                        </p:attrNameLst>
                                      </p:cBhvr>
                                      <p:to>
                                        <p:strVal val="visible"/>
                                      </p:to>
                                    </p:set>
                                    <p:animEffect transition="in" filter="fade">
                                      <p:cBhvr>
                                        <p:cTn id="15" dur="500"/>
                                        <p:tgtEl>
                                          <p:spTgt spid="58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5">
                                            <p:txEl>
                                              <p:pRg st="1" end="1"/>
                                            </p:txEl>
                                          </p:spTgt>
                                        </p:tgtEl>
                                        <p:attrNameLst>
                                          <p:attrName>style.visibility</p:attrName>
                                        </p:attrNameLst>
                                      </p:cBhvr>
                                      <p:to>
                                        <p:strVal val="visible"/>
                                      </p:to>
                                    </p:set>
                                    <p:animEffect transition="in" filter="fade">
                                      <p:cBhvr>
                                        <p:cTn id="19" dur="500"/>
                                        <p:tgtEl>
                                          <p:spTgt spid="585">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85">
                                            <p:txEl>
                                              <p:pRg st="2" end="2"/>
                                            </p:txEl>
                                          </p:spTgt>
                                        </p:tgtEl>
                                        <p:attrNameLst>
                                          <p:attrName>style.visibility</p:attrName>
                                        </p:attrNameLst>
                                      </p:cBhvr>
                                      <p:to>
                                        <p:strVal val="visible"/>
                                      </p:to>
                                    </p:set>
                                    <p:animEffect transition="in" filter="fade">
                                      <p:cBhvr>
                                        <p:cTn id="23" dur="500"/>
                                        <p:tgtEl>
                                          <p:spTgt spid="585">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85">
                                            <p:txEl>
                                              <p:pRg st="3" end="3"/>
                                            </p:txEl>
                                          </p:spTgt>
                                        </p:tgtEl>
                                        <p:attrNameLst>
                                          <p:attrName>style.visibility</p:attrName>
                                        </p:attrNameLst>
                                      </p:cBhvr>
                                      <p:to>
                                        <p:strVal val="visible"/>
                                      </p:to>
                                    </p:set>
                                    <p:animEffect transition="in" filter="fade">
                                      <p:cBhvr>
                                        <p:cTn id="27" dur="500"/>
                                        <p:tgtEl>
                                          <p:spTgt spid="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592" name="Google Shape;592;p40"/>
          <p:cNvSpPr txBox="1">
            <a:spLocks noGrp="1"/>
          </p:cNvSpPr>
          <p:nvPr>
            <p:ph type="body" idx="1"/>
          </p:nvPr>
        </p:nvSpPr>
        <p:spPr>
          <a:xfrm>
            <a:off x="685800" y="1952625"/>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These bases form </a:t>
            </a:r>
            <a:r>
              <a:rPr lang="en-US" sz="3200" b="1" i="0" u="sng">
                <a:solidFill>
                  <a:schemeClr val="dk1"/>
                </a:solidFill>
                <a:latin typeface="Times New Roman"/>
                <a:ea typeface="Times New Roman"/>
                <a:cs typeface="Times New Roman"/>
                <a:sym typeface="Times New Roman"/>
              </a:rPr>
              <a:t>pairs.</a:t>
            </a:r>
            <a:r>
              <a:rPr lang="en-US" sz="3200" b="0" i="0" u="none">
                <a:solidFill>
                  <a:schemeClr val="dk1"/>
                </a:solidFill>
                <a:latin typeface="Times New Roman"/>
                <a:ea typeface="Times New Roman"/>
                <a:cs typeface="Times New Roman"/>
                <a:sym typeface="Times New Roman"/>
              </a:rPr>
              <a:t>  They fit like puzzle pieces.</a:t>
            </a:r>
            <a:endParaRPr/>
          </a:p>
        </p:txBody>
      </p:sp>
      <p:sp>
        <p:nvSpPr>
          <p:cNvPr id="593" name="Google Shape;593;p40"/>
          <p:cNvSpPr/>
          <p:nvPr/>
        </p:nvSpPr>
        <p:spPr>
          <a:xfrm>
            <a:off x="904875" y="3400425"/>
            <a:ext cx="2341562" cy="1506537"/>
          </a:xfrm>
          <a:prstGeom prst="homePlate">
            <a:avLst>
              <a:gd name="adj" fmla="val 12327"/>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Times New Roman"/>
              <a:buNone/>
            </a:pPr>
            <a:endParaRPr sz="24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4400" b="1" i="0" u="none">
                <a:solidFill>
                  <a:schemeClr val="dk1"/>
                </a:solidFill>
                <a:latin typeface="Times New Roman"/>
                <a:ea typeface="Times New Roman"/>
                <a:cs typeface="Times New Roman"/>
                <a:sym typeface="Times New Roman"/>
              </a:rPr>
              <a:t>A</a:t>
            </a:r>
            <a:endParaRPr/>
          </a:p>
          <a:p>
            <a:pPr marL="0" marR="0" lvl="0" indent="0" algn="l" rtl="0">
              <a:lnSpc>
                <a:spcPct val="100000"/>
              </a:lnSpc>
              <a:spcBef>
                <a:spcPts val="0"/>
              </a:spcBef>
              <a:spcAft>
                <a:spcPts val="0"/>
              </a:spcAft>
              <a:buNone/>
            </a:pPr>
            <a:endParaRPr sz="4400" b="1" i="0" u="none">
              <a:solidFill>
                <a:schemeClr val="dk1"/>
              </a:solidFill>
              <a:latin typeface="Times New Roman"/>
              <a:ea typeface="Times New Roman"/>
              <a:cs typeface="Times New Roman"/>
              <a:sym typeface="Times New Roman"/>
            </a:endParaRPr>
          </a:p>
        </p:txBody>
      </p:sp>
      <p:sp>
        <p:nvSpPr>
          <p:cNvPr id="594" name="Google Shape;594;p40"/>
          <p:cNvSpPr/>
          <p:nvPr/>
        </p:nvSpPr>
        <p:spPr>
          <a:xfrm rot="-60000">
            <a:off x="5559425" y="3470275"/>
            <a:ext cx="2538412" cy="1436687"/>
          </a:xfrm>
          <a:prstGeom prst="chevron">
            <a:avLst>
              <a:gd name="adj" fmla="val 13901"/>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Times New Roman"/>
              <a:buNone/>
            </a:pPr>
            <a:r>
              <a:rPr lang="en-US" sz="4000" b="1" i="0" u="none">
                <a:solidFill>
                  <a:schemeClr val="dk1"/>
                </a:solidFill>
                <a:latin typeface="Times New Roman"/>
                <a:ea typeface="Times New Roman"/>
                <a:cs typeface="Times New Roman"/>
                <a:sym typeface="Times New Roman"/>
              </a:rPr>
              <a:t>  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600" name="Google Shape;600;p41"/>
          <p:cNvSpPr txBox="1">
            <a:spLocks noGrp="1"/>
          </p:cNvSpPr>
          <p:nvPr>
            <p:ph type="body" idx="1"/>
          </p:nvPr>
        </p:nvSpPr>
        <p:spPr>
          <a:xfrm>
            <a:off x="685800" y="1952625"/>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These bases form </a:t>
            </a:r>
            <a:r>
              <a:rPr lang="en-US" sz="3200" b="1" i="0" u="sng">
                <a:solidFill>
                  <a:schemeClr val="dk1"/>
                </a:solidFill>
                <a:latin typeface="Times New Roman"/>
                <a:ea typeface="Times New Roman"/>
                <a:cs typeface="Times New Roman"/>
                <a:sym typeface="Times New Roman"/>
              </a:rPr>
              <a:t>pairs.</a:t>
            </a:r>
            <a:r>
              <a:rPr lang="en-US" sz="3200" b="0" i="0" u="none">
                <a:solidFill>
                  <a:schemeClr val="dk1"/>
                </a:solidFill>
                <a:latin typeface="Times New Roman"/>
                <a:ea typeface="Times New Roman"/>
                <a:cs typeface="Times New Roman"/>
                <a:sym typeface="Times New Roman"/>
              </a:rPr>
              <a:t>  They fit like puzzle pieces.</a:t>
            </a:r>
            <a:endParaRPr/>
          </a:p>
        </p:txBody>
      </p:sp>
      <p:sp>
        <p:nvSpPr>
          <p:cNvPr id="601" name="Google Shape;601;p41"/>
          <p:cNvSpPr/>
          <p:nvPr/>
        </p:nvSpPr>
        <p:spPr>
          <a:xfrm>
            <a:off x="2274887" y="3400425"/>
            <a:ext cx="2339975" cy="1506537"/>
          </a:xfrm>
          <a:prstGeom prst="homePlate">
            <a:avLst>
              <a:gd name="adj" fmla="val 12327"/>
            </a:avLst>
          </a:prstGeom>
          <a:solidFill>
            <a:srgbClr val="FF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Times New Roman"/>
              <a:buNone/>
            </a:pPr>
            <a:endParaRPr sz="24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4400" b="1" i="0" u="none">
                <a:solidFill>
                  <a:schemeClr val="dk1"/>
                </a:solidFill>
                <a:latin typeface="Times New Roman"/>
                <a:ea typeface="Times New Roman"/>
                <a:cs typeface="Times New Roman"/>
                <a:sym typeface="Times New Roman"/>
              </a:rPr>
              <a:t>A</a:t>
            </a:r>
            <a:endParaRPr/>
          </a:p>
          <a:p>
            <a:pPr marL="0" marR="0" lvl="0" indent="0" algn="l" rtl="0">
              <a:lnSpc>
                <a:spcPct val="100000"/>
              </a:lnSpc>
              <a:spcBef>
                <a:spcPts val="0"/>
              </a:spcBef>
              <a:spcAft>
                <a:spcPts val="0"/>
              </a:spcAft>
              <a:buNone/>
            </a:pPr>
            <a:endParaRPr sz="4400" b="1" i="0" u="none">
              <a:solidFill>
                <a:schemeClr val="dk1"/>
              </a:solidFill>
              <a:latin typeface="Times New Roman"/>
              <a:ea typeface="Times New Roman"/>
              <a:cs typeface="Times New Roman"/>
              <a:sym typeface="Times New Roman"/>
            </a:endParaRPr>
          </a:p>
        </p:txBody>
      </p:sp>
      <p:sp>
        <p:nvSpPr>
          <p:cNvPr id="602" name="Google Shape;602;p41"/>
          <p:cNvSpPr/>
          <p:nvPr/>
        </p:nvSpPr>
        <p:spPr>
          <a:xfrm rot="-60000">
            <a:off x="4616450" y="3470275"/>
            <a:ext cx="2538412" cy="1436687"/>
          </a:xfrm>
          <a:prstGeom prst="chevron">
            <a:avLst>
              <a:gd name="adj" fmla="val 13901"/>
            </a:avLst>
          </a:prstGeom>
          <a:solidFill>
            <a:srgbClr val="FFCC99"/>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Times New Roman"/>
              <a:buNone/>
            </a:pPr>
            <a:r>
              <a:rPr lang="en-US" sz="4000" b="1" i="0" u="none">
                <a:solidFill>
                  <a:schemeClr val="dk1"/>
                </a:solidFill>
                <a:latin typeface="Times New Roman"/>
                <a:ea typeface="Times New Roman"/>
                <a:cs typeface="Times New Roman"/>
                <a:sym typeface="Times New Roman"/>
              </a:rPr>
              <a:t>  T</a:t>
            </a:r>
            <a:endParaRPr/>
          </a:p>
        </p:txBody>
      </p:sp>
      <p:cxnSp>
        <p:nvCxnSpPr>
          <p:cNvPr id="603" name="Google Shape;603;p41"/>
          <p:cNvCxnSpPr/>
          <p:nvPr/>
        </p:nvCxnSpPr>
        <p:spPr>
          <a:xfrm>
            <a:off x="3954462" y="3657600"/>
            <a:ext cx="973137" cy="0"/>
          </a:xfrm>
          <a:prstGeom prst="straightConnector1">
            <a:avLst/>
          </a:prstGeom>
          <a:noFill/>
          <a:ln w="88900" cap="flat" cmpd="sng">
            <a:solidFill>
              <a:schemeClr val="dk1"/>
            </a:solidFill>
            <a:prstDash val="solid"/>
            <a:miter lim="8000"/>
            <a:headEnd type="none" w="sm" len="sm"/>
            <a:tailEnd type="none" w="sm" len="sm"/>
          </a:ln>
        </p:spPr>
      </p:cxnSp>
      <p:cxnSp>
        <p:nvCxnSpPr>
          <p:cNvPr id="604" name="Google Shape;604;p41"/>
          <p:cNvCxnSpPr/>
          <p:nvPr/>
        </p:nvCxnSpPr>
        <p:spPr>
          <a:xfrm>
            <a:off x="4594225" y="4132262"/>
            <a:ext cx="971550" cy="0"/>
          </a:xfrm>
          <a:prstGeom prst="straightConnector1">
            <a:avLst/>
          </a:prstGeom>
          <a:noFill/>
          <a:ln w="88900" cap="flat" cmpd="sng">
            <a:solidFill>
              <a:schemeClr val="dk1"/>
            </a:solidFill>
            <a:prstDash val="solid"/>
            <a:miter lim="8000"/>
            <a:headEnd type="none" w="sm" len="sm"/>
            <a:tailEnd type="none" w="sm" len="sm"/>
          </a:ln>
        </p:spPr>
      </p:cxnSp>
      <p:cxnSp>
        <p:nvCxnSpPr>
          <p:cNvPr id="605" name="Google Shape;605;p41"/>
          <p:cNvCxnSpPr/>
          <p:nvPr/>
        </p:nvCxnSpPr>
        <p:spPr>
          <a:xfrm>
            <a:off x="3954462" y="4665662"/>
            <a:ext cx="973137" cy="0"/>
          </a:xfrm>
          <a:prstGeom prst="straightConnector1">
            <a:avLst/>
          </a:prstGeom>
          <a:noFill/>
          <a:ln w="88900" cap="flat" cmpd="sng">
            <a:solidFill>
              <a:schemeClr val="dk1"/>
            </a:solidFill>
            <a:prstDash val="solid"/>
            <a:miter lim="8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2"/>
          <p:cNvSpPr txBox="1">
            <a:spLocks noGrp="1"/>
          </p:cNvSpPr>
          <p:nvPr>
            <p:ph type="ctr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Important:</a:t>
            </a:r>
            <a:endParaRPr/>
          </a:p>
        </p:txBody>
      </p:sp>
      <p:sp>
        <p:nvSpPr>
          <p:cNvPr id="611" name="Google Shape;611;p42"/>
          <p:cNvSpPr txBox="1">
            <a:spLocks noGrp="1"/>
          </p:cNvSpPr>
          <p:nvPr>
            <p:ph type="subTitle" idx="1"/>
          </p:nvPr>
        </p:nvSpPr>
        <p:spPr>
          <a:xfrm>
            <a:off x="1371600" y="1905000"/>
            <a:ext cx="6400800" cy="3352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 Adenine and Thymine always join together</a:t>
            </a:r>
            <a:endParaRPr/>
          </a:p>
          <a:p>
            <a:pPr marL="0" marR="0" lvl="0" indent="0" algn="ctr" rtl="0">
              <a:lnSpc>
                <a:spcPct val="100000"/>
              </a:lnSpc>
              <a:spcBef>
                <a:spcPts val="640"/>
              </a:spcBef>
              <a:spcAft>
                <a:spcPts val="0"/>
              </a:spcAft>
              <a:buClr>
                <a:schemeClr val="dk1"/>
              </a:buClr>
              <a:buFont typeface="Times New Roman"/>
              <a:buNone/>
            </a:pPr>
            <a:r>
              <a:rPr lang="en-US" sz="3200" b="1" i="0" u="none">
                <a:solidFill>
                  <a:schemeClr val="dk1"/>
                </a:solidFill>
                <a:latin typeface="Times New Roman"/>
                <a:ea typeface="Times New Roman"/>
                <a:cs typeface="Times New Roman"/>
                <a:sym typeface="Times New Roman"/>
              </a:rPr>
              <a:t>A      T</a:t>
            </a:r>
            <a:endParaRPr sz="3200" b="0" i="0" u="none">
              <a:solidFill>
                <a:schemeClr val="dk1"/>
              </a:solidFill>
              <a:latin typeface="Times New Roman"/>
              <a:ea typeface="Times New Roman"/>
              <a:cs typeface="Times New Roman"/>
              <a:sym typeface="Times New Roman"/>
            </a:endParaRPr>
          </a:p>
          <a:p>
            <a:pPr marL="0" marR="0" lvl="0" indent="0" algn="ctr" rtl="0">
              <a:lnSpc>
                <a:spcPct val="100000"/>
              </a:lnSpc>
              <a:spcBef>
                <a:spcPts val="64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 Cytosine and Guanine always join together</a:t>
            </a:r>
            <a:endParaRPr/>
          </a:p>
          <a:p>
            <a:pPr marL="0" marR="0" lvl="0" indent="0" algn="ctr" rtl="0">
              <a:lnSpc>
                <a:spcPct val="100000"/>
              </a:lnSpc>
              <a:spcBef>
                <a:spcPts val="640"/>
              </a:spcBef>
              <a:spcAft>
                <a:spcPts val="0"/>
              </a:spcAft>
              <a:buClr>
                <a:schemeClr val="dk1"/>
              </a:buClr>
              <a:buFont typeface="Times New Roman"/>
              <a:buNone/>
            </a:pPr>
            <a:r>
              <a:rPr lang="en-US" sz="3200" b="1" i="0" u="none">
                <a:solidFill>
                  <a:schemeClr val="dk1"/>
                </a:solidFill>
                <a:latin typeface="Times New Roman"/>
                <a:ea typeface="Times New Roman"/>
                <a:cs typeface="Times New Roman"/>
                <a:sym typeface="Times New Roman"/>
              </a:rPr>
              <a:t>C      G</a:t>
            </a:r>
            <a:endParaRPr/>
          </a:p>
        </p:txBody>
      </p:sp>
      <p:cxnSp>
        <p:nvCxnSpPr>
          <p:cNvPr id="612" name="Google Shape;612;p42"/>
          <p:cNvCxnSpPr/>
          <p:nvPr/>
        </p:nvCxnSpPr>
        <p:spPr>
          <a:xfrm>
            <a:off x="4343400" y="3200400"/>
            <a:ext cx="457200" cy="0"/>
          </a:xfrm>
          <a:prstGeom prst="straightConnector1">
            <a:avLst/>
          </a:prstGeom>
          <a:noFill/>
          <a:ln w="28575" cap="flat" cmpd="sng">
            <a:solidFill>
              <a:schemeClr val="dk1"/>
            </a:solidFill>
            <a:prstDash val="solid"/>
            <a:miter lim="8000"/>
            <a:headEnd type="none" w="sm" len="sm"/>
            <a:tailEnd type="triangle" w="med" len="med"/>
          </a:ln>
        </p:spPr>
      </p:cxnSp>
      <p:cxnSp>
        <p:nvCxnSpPr>
          <p:cNvPr id="613" name="Google Shape;613;p42"/>
          <p:cNvCxnSpPr/>
          <p:nvPr/>
        </p:nvCxnSpPr>
        <p:spPr>
          <a:xfrm rot="10800000">
            <a:off x="4343400" y="3352800"/>
            <a:ext cx="457200" cy="0"/>
          </a:xfrm>
          <a:prstGeom prst="straightConnector1">
            <a:avLst/>
          </a:prstGeom>
          <a:noFill/>
          <a:ln w="28575" cap="flat" cmpd="sng">
            <a:solidFill>
              <a:schemeClr val="dk1"/>
            </a:solidFill>
            <a:prstDash val="solid"/>
            <a:miter lim="8000"/>
            <a:headEnd type="none" w="sm" len="sm"/>
            <a:tailEnd type="triangle" w="med" len="med"/>
          </a:ln>
        </p:spPr>
      </p:cxnSp>
      <p:cxnSp>
        <p:nvCxnSpPr>
          <p:cNvPr id="614" name="Google Shape;614;p42"/>
          <p:cNvCxnSpPr/>
          <p:nvPr/>
        </p:nvCxnSpPr>
        <p:spPr>
          <a:xfrm>
            <a:off x="4343400" y="4876800"/>
            <a:ext cx="457200" cy="0"/>
          </a:xfrm>
          <a:prstGeom prst="straightConnector1">
            <a:avLst/>
          </a:prstGeom>
          <a:noFill/>
          <a:ln w="28575" cap="flat" cmpd="sng">
            <a:solidFill>
              <a:schemeClr val="dk1"/>
            </a:solidFill>
            <a:prstDash val="solid"/>
            <a:miter lim="8000"/>
            <a:headEnd type="none" w="sm" len="sm"/>
            <a:tailEnd type="triangle" w="med" len="med"/>
          </a:ln>
        </p:spPr>
      </p:cxnSp>
      <p:cxnSp>
        <p:nvCxnSpPr>
          <p:cNvPr id="615" name="Google Shape;615;p42"/>
          <p:cNvCxnSpPr/>
          <p:nvPr/>
        </p:nvCxnSpPr>
        <p:spPr>
          <a:xfrm rot="10800000">
            <a:off x="4343400" y="5029200"/>
            <a:ext cx="457200" cy="0"/>
          </a:xfrm>
          <a:prstGeom prst="straightConnector1">
            <a:avLst/>
          </a:prstGeom>
          <a:noFill/>
          <a:ln w="28575" cap="flat" cmpd="sng">
            <a:solidFill>
              <a:schemeClr val="dk1"/>
            </a:solidFill>
            <a:prstDash val="solid"/>
            <a:miter lim="8000"/>
            <a:headEnd type="none" w="sm" len="sm"/>
            <a:tailEnd type="triangle" w="med" len="med"/>
          </a:ln>
        </p:spPr>
      </p:cxnSp>
      <p:sp>
        <p:nvSpPr>
          <p:cNvPr id="616" name="Google Shape;616;p42"/>
          <p:cNvSpPr txBox="1"/>
          <p:nvPr/>
        </p:nvSpPr>
        <p:spPr>
          <a:xfrm>
            <a:off x="2199425" y="4185050"/>
            <a:ext cx="5850000" cy="322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a:solidFill>
                  <a:srgbClr val="00279F"/>
                </a:solidFill>
              </a:rPr>
              <a:t>Chargaff’s Rule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085975" y="120783"/>
            <a:ext cx="5062537" cy="6737217"/>
          </a:xfrm>
          <a:prstGeom prst="rect">
            <a:avLst/>
          </a:prstGeom>
        </p:spPr>
      </p:pic>
    </p:spTree>
    <p:extLst>
      <p:ext uri="{BB962C8B-B14F-4D97-AF65-F5344CB8AC3E}">
        <p14:creationId xmlns:p14="http://schemas.microsoft.com/office/powerpoint/2010/main" val="321288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55637" y="265112"/>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5400" b="1" i="0" u="sng" strike="noStrike" cap="none">
                <a:solidFill>
                  <a:schemeClr val="dk2"/>
                </a:solidFill>
                <a:latin typeface="Times New Roman"/>
                <a:ea typeface="Times New Roman"/>
                <a:cs typeface="Times New Roman"/>
                <a:sym typeface="Times New Roman"/>
              </a:rPr>
              <a:t>DNA Review &amp; Basics</a:t>
            </a:r>
            <a:endParaRPr/>
          </a:p>
        </p:txBody>
      </p:sp>
      <p:sp>
        <p:nvSpPr>
          <p:cNvPr id="113" name="Google Shape;113;p16"/>
          <p:cNvSpPr txBox="1"/>
          <p:nvPr/>
        </p:nvSpPr>
        <p:spPr>
          <a:xfrm>
            <a:off x="128587" y="1455737"/>
            <a:ext cx="8070850" cy="5508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It is found in the </a:t>
            </a:r>
            <a:r>
              <a:rPr lang="en-US" sz="3200" b="1" i="0" u="none" strike="noStrike" cap="none">
                <a:solidFill>
                  <a:schemeClr val="dk1"/>
                </a:solidFill>
                <a:latin typeface="Times New Roman"/>
                <a:ea typeface="Times New Roman"/>
                <a:cs typeface="Times New Roman"/>
                <a:sym typeface="Times New Roman"/>
              </a:rPr>
              <a:t>nucleus</a:t>
            </a:r>
            <a:endParaRPr/>
          </a:p>
          <a:p>
            <a:pPr marL="0" marR="0" lvl="0"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Of the cell.  </a:t>
            </a:r>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914400" marR="0" lvl="2" indent="0" algn="l" rtl="0">
              <a:lnSpc>
                <a:spcPct val="100000"/>
              </a:lnSpc>
              <a:spcBef>
                <a:spcPts val="0"/>
              </a:spcBef>
              <a:spcAft>
                <a:spcPts val="0"/>
              </a:spcAft>
              <a:buClr>
                <a:schemeClr val="dk1"/>
              </a:buClr>
              <a:buFont typeface="Times New Roman"/>
              <a:buNone/>
            </a:pPr>
            <a:r>
              <a:rPr lang="en-US" sz="3200" b="0" i="0" u="none" strike="noStrike" cap="none">
                <a:solidFill>
                  <a:schemeClr val="dk1"/>
                </a:solidFill>
                <a:latin typeface="Times New Roman"/>
                <a:ea typeface="Times New Roman"/>
                <a:cs typeface="Times New Roman"/>
                <a:sym typeface="Times New Roman"/>
              </a:rPr>
              <a:t>2 Forms:</a:t>
            </a:r>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1" indent="0" algn="l" rtl="0">
              <a:lnSpc>
                <a:spcPct val="100000"/>
              </a:lnSpc>
              <a:spcBef>
                <a:spcPts val="0"/>
              </a:spcBef>
              <a:spcAft>
                <a:spcPts val="0"/>
              </a:spcAft>
              <a:buClr>
                <a:schemeClr val="dk1"/>
              </a:buClr>
              <a:buFont typeface="Times New Roman"/>
              <a:buNone/>
            </a:pPr>
            <a:r>
              <a:rPr lang="en-US" sz="3200" b="1" i="0" u="none" strike="noStrike" cap="none">
                <a:solidFill>
                  <a:schemeClr val="dk1"/>
                </a:solidFill>
                <a:latin typeface="Times New Roman"/>
                <a:ea typeface="Times New Roman"/>
                <a:cs typeface="Times New Roman"/>
                <a:sym typeface="Times New Roman"/>
              </a:rPr>
              <a:t>CHROMATIN: </a:t>
            </a:r>
            <a:r>
              <a:rPr lang="en-US" sz="3200" b="0" i="0" u="none" strike="noStrike" cap="none">
                <a:solidFill>
                  <a:schemeClr val="dk1"/>
                </a:solidFill>
                <a:latin typeface="Times New Roman"/>
                <a:ea typeface="Times New Roman"/>
                <a:cs typeface="Times New Roman"/>
                <a:sym typeface="Times New Roman"/>
              </a:rPr>
              <a:t>(spaghetti  DNA) and </a:t>
            </a:r>
            <a:r>
              <a:rPr lang="en-US" sz="3200" b="1" i="0" u="none" strike="noStrike" cap="none">
                <a:solidFill>
                  <a:schemeClr val="dk1"/>
                </a:solidFill>
                <a:latin typeface="Times New Roman"/>
                <a:ea typeface="Times New Roman"/>
                <a:cs typeface="Times New Roman"/>
                <a:sym typeface="Times New Roman"/>
              </a:rPr>
              <a:t>CHROMOSOMES: </a:t>
            </a:r>
            <a:r>
              <a:rPr lang="en-US" sz="3200" b="0" i="0" u="none" strike="noStrike" cap="none">
                <a:solidFill>
                  <a:schemeClr val="dk1"/>
                </a:solidFill>
                <a:latin typeface="Times New Roman"/>
                <a:ea typeface="Times New Roman"/>
                <a:cs typeface="Times New Roman"/>
                <a:sym typeface="Times New Roman"/>
              </a:rPr>
              <a:t>(coiled  up  DNA).</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114" name="Google Shape;114;p16" descr="http://upload.wikimedia.org/wikipedia/commons/5/57/Micrograph_of_a_cell_nucleus.png"/>
          <p:cNvPicPr preferRelativeResize="0"/>
          <p:nvPr/>
        </p:nvPicPr>
        <p:blipFill rotWithShape="1">
          <a:blip r:embed="rId3">
            <a:alphaModFix/>
          </a:blip>
          <a:srcRect/>
          <a:stretch/>
        </p:blipFill>
        <p:spPr>
          <a:xfrm>
            <a:off x="4946650" y="1866900"/>
            <a:ext cx="3459162" cy="3441700"/>
          </a:xfrm>
          <a:prstGeom prst="rect">
            <a:avLst/>
          </a:prstGeom>
          <a:noFill/>
          <a:ln>
            <a:noFill/>
          </a:ln>
        </p:spPr>
      </p:pic>
      <p:cxnSp>
        <p:nvCxnSpPr>
          <p:cNvPr id="115" name="Google Shape;115;p16"/>
          <p:cNvCxnSpPr/>
          <p:nvPr/>
        </p:nvCxnSpPr>
        <p:spPr>
          <a:xfrm>
            <a:off x="4002087" y="2506662"/>
            <a:ext cx="2771775" cy="1042987"/>
          </a:xfrm>
          <a:prstGeom prst="straightConnector1">
            <a:avLst/>
          </a:prstGeom>
          <a:solidFill>
            <a:schemeClr val="accent1"/>
          </a:solidFill>
          <a:ln w="53975" cap="flat" cmpd="sng">
            <a:solidFill>
              <a:schemeClr val="dk1"/>
            </a:solidFill>
            <a:prstDash val="solid"/>
            <a:miter lim="8000"/>
            <a:headEnd type="none" w="sm" len="sm"/>
            <a:tailEnd type="stealth" w="med" len="med"/>
          </a:ln>
          <a:effectLst>
            <a:outerShdw blurRad="63500" dist="38100" dir="18900000">
              <a:srgbClr val="E2F4FF"/>
            </a:outerShdw>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5" name="Picture 4"/>
          <p:cNvPicPr>
            <a:picLocks noChangeAspect="1"/>
          </p:cNvPicPr>
          <p:nvPr/>
        </p:nvPicPr>
        <p:blipFill>
          <a:blip r:embed="rId2"/>
          <a:stretch>
            <a:fillRect/>
          </a:stretch>
        </p:blipFill>
        <p:spPr>
          <a:xfrm>
            <a:off x="2599442" y="3198437"/>
            <a:ext cx="6290427" cy="3538366"/>
          </a:xfrm>
          <a:prstGeom prst="rect">
            <a:avLst/>
          </a:prstGeom>
        </p:spPr>
      </p:pic>
      <p:pic>
        <p:nvPicPr>
          <p:cNvPr id="4" name="Picture 3"/>
          <p:cNvPicPr>
            <a:picLocks noChangeAspect="1"/>
          </p:cNvPicPr>
          <p:nvPr/>
        </p:nvPicPr>
        <p:blipFill>
          <a:blip r:embed="rId3"/>
          <a:stretch>
            <a:fillRect/>
          </a:stretch>
        </p:blipFill>
        <p:spPr>
          <a:xfrm>
            <a:off x="254131" y="98285"/>
            <a:ext cx="4930783" cy="3209973"/>
          </a:xfrm>
          <a:prstGeom prst="rect">
            <a:avLst/>
          </a:prstGeom>
        </p:spPr>
      </p:pic>
    </p:spTree>
    <p:extLst>
      <p:ext uri="{BB962C8B-B14F-4D97-AF65-F5344CB8AC3E}">
        <p14:creationId xmlns:p14="http://schemas.microsoft.com/office/powerpoint/2010/main" val="1683572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DNA by the numbers</a:t>
            </a:r>
            <a:endParaRPr/>
          </a:p>
        </p:txBody>
      </p:sp>
      <p:sp>
        <p:nvSpPr>
          <p:cNvPr id="623" name="Google Shape;623;p43"/>
          <p:cNvSpPr txBox="1">
            <a:spLocks noGrp="1"/>
          </p:cNvSpPr>
          <p:nvPr>
            <p:ph type="body" idx="1"/>
          </p:nvPr>
        </p:nvSpPr>
        <p:spPr>
          <a:xfrm>
            <a:off x="609600" y="1676400"/>
            <a:ext cx="43434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Times New Roman"/>
              <a:buChar char="•"/>
            </a:pPr>
            <a:r>
              <a:rPr lang="en-US" sz="2800" b="1" i="0" u="none">
                <a:solidFill>
                  <a:schemeClr val="dk1"/>
                </a:solidFill>
                <a:latin typeface="Times New Roman"/>
                <a:ea typeface="Times New Roman"/>
                <a:cs typeface="Times New Roman"/>
                <a:sym typeface="Times New Roman"/>
              </a:rPr>
              <a:t>Each cell has about 2 m of DNA.</a:t>
            </a:r>
            <a:endParaRPr/>
          </a:p>
          <a:p>
            <a:pPr marL="342900" marR="0" lvl="0" indent="-342900" algn="l" rtl="0">
              <a:lnSpc>
                <a:spcPct val="100000"/>
              </a:lnSpc>
              <a:spcBef>
                <a:spcPts val="560"/>
              </a:spcBef>
              <a:spcAft>
                <a:spcPts val="0"/>
              </a:spcAft>
              <a:buClr>
                <a:schemeClr val="dk1"/>
              </a:buClr>
              <a:buSzPts val="2800"/>
              <a:buFont typeface="Times New Roman"/>
              <a:buChar char="•"/>
            </a:pPr>
            <a:r>
              <a:rPr lang="en-US" sz="2800" b="1" i="0" u="none">
                <a:solidFill>
                  <a:schemeClr val="dk1"/>
                </a:solidFill>
                <a:latin typeface="Times New Roman"/>
                <a:ea typeface="Times New Roman"/>
                <a:cs typeface="Times New Roman"/>
                <a:sym typeface="Times New Roman"/>
              </a:rPr>
              <a:t>The average human has 75 trillion cells.</a:t>
            </a:r>
            <a:endParaRPr/>
          </a:p>
          <a:p>
            <a:pPr marL="342900" marR="0" lvl="0" indent="-342900" algn="l" rtl="0">
              <a:lnSpc>
                <a:spcPct val="100000"/>
              </a:lnSpc>
              <a:spcBef>
                <a:spcPts val="560"/>
              </a:spcBef>
              <a:spcAft>
                <a:spcPts val="0"/>
              </a:spcAft>
              <a:buClr>
                <a:schemeClr val="dk1"/>
              </a:buClr>
              <a:buSzPts val="2800"/>
              <a:buFont typeface="Times New Roman"/>
              <a:buChar char="•"/>
            </a:pPr>
            <a:r>
              <a:rPr lang="en-US" sz="2800" b="1" i="0" u="none">
                <a:solidFill>
                  <a:schemeClr val="dk1"/>
                </a:solidFill>
                <a:latin typeface="Times New Roman"/>
                <a:ea typeface="Times New Roman"/>
                <a:cs typeface="Times New Roman"/>
                <a:sym typeface="Times New Roman"/>
              </a:rPr>
              <a:t>The average human has enough DNA to go from the earth to the sun more than 400 times.</a:t>
            </a:r>
            <a:endParaRPr/>
          </a:p>
          <a:p>
            <a:pPr marL="342900" marR="0" lvl="0" indent="-342900" algn="l" rtl="0">
              <a:lnSpc>
                <a:spcPct val="100000"/>
              </a:lnSpc>
              <a:spcBef>
                <a:spcPts val="560"/>
              </a:spcBef>
              <a:spcAft>
                <a:spcPts val="0"/>
              </a:spcAft>
              <a:buClr>
                <a:schemeClr val="dk1"/>
              </a:buClr>
              <a:buSzPts val="2800"/>
              <a:buFont typeface="Times New Roman"/>
              <a:buChar char="•"/>
            </a:pPr>
            <a:r>
              <a:rPr lang="en-US" sz="2800" b="1" i="0" u="none">
                <a:solidFill>
                  <a:schemeClr val="dk1"/>
                </a:solidFill>
                <a:latin typeface="Times New Roman"/>
                <a:ea typeface="Times New Roman"/>
                <a:cs typeface="Times New Roman"/>
                <a:sym typeface="Times New Roman"/>
              </a:rPr>
              <a:t>DNA has a diameter of only 0.000000002 m.</a:t>
            </a:r>
            <a:endParaRPr/>
          </a:p>
        </p:txBody>
      </p:sp>
      <p:grpSp>
        <p:nvGrpSpPr>
          <p:cNvPr id="624" name="Google Shape;624;p43"/>
          <p:cNvGrpSpPr/>
          <p:nvPr/>
        </p:nvGrpSpPr>
        <p:grpSpPr>
          <a:xfrm>
            <a:off x="5029200" y="2286000"/>
            <a:ext cx="3429000" cy="3549650"/>
            <a:chOff x="5029200" y="2667000"/>
            <a:chExt cx="3429000" cy="3549650"/>
          </a:xfrm>
        </p:grpSpPr>
        <p:pic>
          <p:nvPicPr>
            <p:cNvPr id="625" name="Google Shape;625;p43"/>
            <p:cNvPicPr preferRelativeResize="0"/>
            <p:nvPr/>
          </p:nvPicPr>
          <p:blipFill rotWithShape="1">
            <a:blip r:embed="rId3">
              <a:alphaModFix/>
            </a:blip>
            <a:srcRect/>
            <a:stretch/>
          </p:blipFill>
          <p:spPr>
            <a:xfrm>
              <a:off x="5029200" y="2667000"/>
              <a:ext cx="3429000" cy="2276475"/>
            </a:xfrm>
            <a:prstGeom prst="rect">
              <a:avLst/>
            </a:prstGeom>
            <a:noFill/>
            <a:ln>
              <a:noFill/>
            </a:ln>
          </p:spPr>
        </p:pic>
        <p:sp>
          <p:nvSpPr>
            <p:cNvPr id="626" name="Google Shape;626;p43"/>
            <p:cNvSpPr txBox="1"/>
            <p:nvPr/>
          </p:nvSpPr>
          <p:spPr>
            <a:xfrm>
              <a:off x="5029200" y="5029200"/>
              <a:ext cx="3336925" cy="1187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The earth is 150 billion m</a:t>
              </a:r>
              <a:endParaRPr/>
            </a:p>
            <a:p>
              <a:pPr marL="0" marR="0" lvl="0" indent="0" algn="l"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or 93 million miles from </a:t>
              </a:r>
              <a:endParaRPr/>
            </a:p>
            <a:p>
              <a:pPr marL="0" marR="0" lvl="0" indent="0" algn="l" rtl="0">
                <a:lnSpc>
                  <a:spcPct val="100000"/>
                </a:lnSpc>
                <a:spcBef>
                  <a:spcPts val="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the sun.</a:t>
              </a:r>
              <a:endParaRPr/>
            </a:p>
          </p:txBody>
        </p:sp>
      </p:grpSp>
      <p:grpSp>
        <p:nvGrpSpPr>
          <p:cNvPr id="627" name="Google Shape;627;p43"/>
          <p:cNvGrpSpPr/>
          <p:nvPr/>
        </p:nvGrpSpPr>
        <p:grpSpPr>
          <a:xfrm>
            <a:off x="1438275" y="88900"/>
            <a:ext cx="5300662" cy="696912"/>
            <a:chOff x="0" y="0"/>
            <a:chExt cx="2147483647" cy="2147483647"/>
          </a:xfrm>
        </p:grpSpPr>
        <p:sp>
          <p:nvSpPr>
            <p:cNvPr id="628" name="Google Shape;628;p43"/>
            <p:cNvSpPr/>
            <p:nvPr/>
          </p:nvSpPr>
          <p:spPr>
            <a:xfrm>
              <a:off x="0" y="440622696"/>
              <a:ext cx="122892455" cy="1431542805"/>
            </a:xfrm>
            <a:custGeom>
              <a:avLst/>
              <a:gdLst/>
              <a:ahLst/>
              <a:cxnLst/>
              <a:rect l="l" t="t" r="r" b="b"/>
              <a:pathLst>
                <a:path w="120000" h="120000" extrusionOk="0">
                  <a:moveTo>
                    <a:pt x="0" y="13837"/>
                  </a:moveTo>
                  <a:lnTo>
                    <a:pt x="3749" y="13837"/>
                  </a:lnTo>
                  <a:lnTo>
                    <a:pt x="5246" y="13581"/>
                  </a:lnTo>
                  <a:lnTo>
                    <a:pt x="10013" y="11995"/>
                  </a:lnTo>
                  <a:lnTo>
                    <a:pt x="12562" y="11327"/>
                  </a:lnTo>
                  <a:lnTo>
                    <a:pt x="18533" y="9901"/>
                  </a:lnTo>
                  <a:lnTo>
                    <a:pt x="35433" y="6132"/>
                  </a:lnTo>
                  <a:lnTo>
                    <a:pt x="39319" y="5367"/>
                  </a:lnTo>
                  <a:lnTo>
                    <a:pt x="47823" y="3833"/>
                  </a:lnTo>
                  <a:lnTo>
                    <a:pt x="51896" y="3321"/>
                  </a:lnTo>
                  <a:lnTo>
                    <a:pt x="55788" y="2980"/>
                  </a:lnTo>
                  <a:lnTo>
                    <a:pt x="59560" y="2753"/>
                  </a:lnTo>
                  <a:lnTo>
                    <a:pt x="63645" y="2345"/>
                  </a:lnTo>
                  <a:lnTo>
                    <a:pt x="67938" y="1816"/>
                  </a:lnTo>
                  <a:lnTo>
                    <a:pt x="72369" y="1207"/>
                  </a:lnTo>
                  <a:lnTo>
                    <a:pt x="76501" y="802"/>
                  </a:lnTo>
                  <a:lnTo>
                    <a:pt x="80433" y="531"/>
                  </a:lnTo>
                  <a:lnTo>
                    <a:pt x="84231" y="351"/>
                  </a:lnTo>
                  <a:lnTo>
                    <a:pt x="87548" y="231"/>
                  </a:lnTo>
                  <a:lnTo>
                    <a:pt x="93327" y="97"/>
                  </a:lnTo>
                  <a:lnTo>
                    <a:pt x="108638" y="4"/>
                  </a:lnTo>
                  <a:lnTo>
                    <a:pt x="111276" y="0"/>
                  </a:lnTo>
                  <a:lnTo>
                    <a:pt x="113427" y="253"/>
                  </a:lnTo>
                  <a:lnTo>
                    <a:pt x="116863" y="1218"/>
                  </a:lnTo>
                  <a:lnTo>
                    <a:pt x="117936" y="1834"/>
                  </a:lnTo>
                  <a:lnTo>
                    <a:pt x="118652" y="2502"/>
                  </a:lnTo>
                  <a:lnTo>
                    <a:pt x="119129" y="3203"/>
                  </a:lnTo>
                  <a:lnTo>
                    <a:pt x="119800" y="6641"/>
                  </a:lnTo>
                  <a:lnTo>
                    <a:pt x="119957" y="10126"/>
                  </a:lnTo>
                  <a:lnTo>
                    <a:pt x="119999" y="12132"/>
                  </a:lnTo>
                  <a:lnTo>
                    <a:pt x="118999" y="15729"/>
                  </a:lnTo>
                  <a:lnTo>
                    <a:pt x="118183" y="17407"/>
                  </a:lnTo>
                  <a:lnTo>
                    <a:pt x="116230" y="22005"/>
                  </a:lnTo>
                  <a:lnTo>
                    <a:pt x="115160" y="24668"/>
                  </a:lnTo>
                  <a:lnTo>
                    <a:pt x="113661" y="27212"/>
                  </a:lnTo>
                  <a:lnTo>
                    <a:pt x="111878" y="29677"/>
                  </a:lnTo>
                  <a:lnTo>
                    <a:pt x="107802" y="34724"/>
                  </a:lnTo>
                  <a:lnTo>
                    <a:pt x="103375" y="40387"/>
                  </a:lnTo>
                  <a:lnTo>
                    <a:pt x="101096" y="43589"/>
                  </a:lnTo>
                  <a:lnTo>
                    <a:pt x="94138" y="53965"/>
                  </a:lnTo>
                  <a:lnTo>
                    <a:pt x="89454" y="60478"/>
                  </a:lnTo>
                  <a:lnTo>
                    <a:pt x="86713" y="63650"/>
                  </a:lnTo>
                  <a:lnTo>
                    <a:pt x="83709" y="66791"/>
                  </a:lnTo>
                  <a:lnTo>
                    <a:pt x="80529" y="69911"/>
                  </a:lnTo>
                  <a:lnTo>
                    <a:pt x="77624" y="73272"/>
                  </a:lnTo>
                  <a:lnTo>
                    <a:pt x="74902" y="76796"/>
                  </a:lnTo>
                  <a:lnTo>
                    <a:pt x="72303" y="80427"/>
                  </a:lnTo>
                  <a:lnTo>
                    <a:pt x="69786" y="83617"/>
                  </a:lnTo>
                  <a:lnTo>
                    <a:pt x="67322" y="86513"/>
                  </a:lnTo>
                  <a:lnTo>
                    <a:pt x="64895" y="89213"/>
                  </a:lnTo>
                  <a:lnTo>
                    <a:pt x="62885" y="92038"/>
                  </a:lnTo>
                  <a:lnTo>
                    <a:pt x="61152" y="94948"/>
                  </a:lnTo>
                  <a:lnTo>
                    <a:pt x="59605" y="97913"/>
                  </a:lnTo>
                  <a:lnTo>
                    <a:pt x="58180" y="100403"/>
                  </a:lnTo>
                  <a:lnTo>
                    <a:pt x="56839" y="102576"/>
                  </a:lnTo>
                  <a:lnTo>
                    <a:pt x="55551" y="104537"/>
                  </a:lnTo>
                  <a:lnTo>
                    <a:pt x="53075" y="108084"/>
                  </a:lnTo>
                  <a:lnTo>
                    <a:pt x="48288" y="114540"/>
                  </a:lnTo>
                  <a:lnTo>
                    <a:pt x="45922" y="116975"/>
                  </a:lnTo>
                  <a:lnTo>
                    <a:pt x="42382"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29" name="Google Shape;629;p43"/>
            <p:cNvSpPr/>
            <p:nvPr/>
          </p:nvSpPr>
          <p:spPr>
            <a:xfrm>
              <a:off x="151913670" y="413077611"/>
              <a:ext cx="101030974" cy="1177822144"/>
            </a:xfrm>
            <a:custGeom>
              <a:avLst/>
              <a:gdLst/>
              <a:ahLst/>
              <a:cxnLst/>
              <a:rect l="l" t="t" r="r" b="b"/>
              <a:pathLst>
                <a:path w="120000" h="120000" extrusionOk="0">
                  <a:moveTo>
                    <a:pt x="64441" y="2794"/>
                  </a:moveTo>
                  <a:lnTo>
                    <a:pt x="64441" y="1305"/>
                  </a:lnTo>
                  <a:lnTo>
                    <a:pt x="63964" y="867"/>
                  </a:lnTo>
                  <a:lnTo>
                    <a:pt x="63168" y="574"/>
                  </a:lnTo>
                  <a:lnTo>
                    <a:pt x="60197" y="0"/>
                  </a:lnTo>
                  <a:lnTo>
                    <a:pt x="57880" y="1482"/>
                  </a:lnTo>
                  <a:lnTo>
                    <a:pt x="55478" y="3873"/>
                  </a:lnTo>
                  <a:lnTo>
                    <a:pt x="52820" y="7014"/>
                  </a:lnTo>
                  <a:lnTo>
                    <a:pt x="50048" y="10487"/>
                  </a:lnTo>
                  <a:lnTo>
                    <a:pt x="48640" y="12910"/>
                  </a:lnTo>
                  <a:lnTo>
                    <a:pt x="47224" y="15771"/>
                  </a:lnTo>
                  <a:lnTo>
                    <a:pt x="45803" y="18926"/>
                  </a:lnTo>
                  <a:lnTo>
                    <a:pt x="43901" y="21964"/>
                  </a:lnTo>
                  <a:lnTo>
                    <a:pt x="41678" y="24924"/>
                  </a:lnTo>
                  <a:lnTo>
                    <a:pt x="39242" y="27833"/>
                  </a:lnTo>
                  <a:lnTo>
                    <a:pt x="36662" y="30707"/>
                  </a:lnTo>
                  <a:lnTo>
                    <a:pt x="31251" y="36393"/>
                  </a:lnTo>
                  <a:lnTo>
                    <a:pt x="28949" y="39219"/>
                  </a:lnTo>
                  <a:lnTo>
                    <a:pt x="26936" y="42037"/>
                  </a:lnTo>
                  <a:lnTo>
                    <a:pt x="25117" y="44852"/>
                  </a:lnTo>
                  <a:lnTo>
                    <a:pt x="22951" y="47351"/>
                  </a:lnTo>
                  <a:lnTo>
                    <a:pt x="20551" y="49640"/>
                  </a:lnTo>
                  <a:lnTo>
                    <a:pt x="17997" y="51790"/>
                  </a:lnTo>
                  <a:lnTo>
                    <a:pt x="16293" y="54158"/>
                  </a:lnTo>
                  <a:lnTo>
                    <a:pt x="15158" y="56672"/>
                  </a:lnTo>
                  <a:lnTo>
                    <a:pt x="14401" y="59283"/>
                  </a:lnTo>
                  <a:lnTo>
                    <a:pt x="12288" y="63015"/>
                  </a:lnTo>
                  <a:lnTo>
                    <a:pt x="9757" y="65713"/>
                  </a:lnTo>
                  <a:lnTo>
                    <a:pt x="7041" y="67951"/>
                  </a:lnTo>
                  <a:lnTo>
                    <a:pt x="4243" y="69984"/>
                  </a:lnTo>
                  <a:lnTo>
                    <a:pt x="2828" y="70963"/>
                  </a:lnTo>
                  <a:lnTo>
                    <a:pt x="2363" y="71615"/>
                  </a:lnTo>
                  <a:lnTo>
                    <a:pt x="2530" y="72050"/>
                  </a:lnTo>
                  <a:lnTo>
                    <a:pt x="3947" y="72748"/>
                  </a:lnTo>
                  <a:lnTo>
                    <a:pt x="6686" y="72013"/>
                  </a:lnTo>
                  <a:lnTo>
                    <a:pt x="8754" y="71380"/>
                  </a:lnTo>
                  <a:lnTo>
                    <a:pt x="11087" y="70335"/>
                  </a:lnTo>
                  <a:lnTo>
                    <a:pt x="13596" y="69015"/>
                  </a:lnTo>
                  <a:lnTo>
                    <a:pt x="16224" y="67511"/>
                  </a:lnTo>
                  <a:lnTo>
                    <a:pt x="19408" y="65886"/>
                  </a:lnTo>
                  <a:lnTo>
                    <a:pt x="22963" y="64179"/>
                  </a:lnTo>
                  <a:lnTo>
                    <a:pt x="30731" y="60620"/>
                  </a:lnTo>
                  <a:lnTo>
                    <a:pt x="38957" y="56960"/>
                  </a:lnTo>
                  <a:lnTo>
                    <a:pt x="43156" y="55423"/>
                  </a:lnTo>
                  <a:lnTo>
                    <a:pt x="47387" y="54087"/>
                  </a:lnTo>
                  <a:lnTo>
                    <a:pt x="51640" y="52885"/>
                  </a:lnTo>
                  <a:lnTo>
                    <a:pt x="56384" y="51771"/>
                  </a:lnTo>
                  <a:lnTo>
                    <a:pt x="61457" y="50717"/>
                  </a:lnTo>
                  <a:lnTo>
                    <a:pt x="66747" y="49703"/>
                  </a:lnTo>
                  <a:lnTo>
                    <a:pt x="71707" y="49339"/>
                  </a:lnTo>
                  <a:lnTo>
                    <a:pt x="76445" y="49407"/>
                  </a:lnTo>
                  <a:lnTo>
                    <a:pt x="81036" y="49765"/>
                  </a:lnTo>
                  <a:lnTo>
                    <a:pt x="85051" y="50315"/>
                  </a:lnTo>
                  <a:lnTo>
                    <a:pt x="88683" y="50993"/>
                  </a:lnTo>
                  <a:lnTo>
                    <a:pt x="103651" y="54321"/>
                  </a:lnTo>
                  <a:lnTo>
                    <a:pt x="106811" y="55534"/>
                  </a:lnTo>
                  <a:lnTo>
                    <a:pt x="109395" y="56966"/>
                  </a:lnTo>
                  <a:lnTo>
                    <a:pt x="111595" y="58544"/>
                  </a:lnTo>
                  <a:lnTo>
                    <a:pt x="115312" y="61959"/>
                  </a:lnTo>
                  <a:lnTo>
                    <a:pt x="116971" y="63743"/>
                  </a:lnTo>
                  <a:lnTo>
                    <a:pt x="118815" y="67387"/>
                  </a:lnTo>
                  <a:lnTo>
                    <a:pt x="119307" y="69231"/>
                  </a:lnTo>
                  <a:lnTo>
                    <a:pt x="119635" y="71396"/>
                  </a:lnTo>
                  <a:lnTo>
                    <a:pt x="119853" y="73774"/>
                  </a:lnTo>
                  <a:lnTo>
                    <a:pt x="119999" y="76294"/>
                  </a:lnTo>
                  <a:lnTo>
                    <a:pt x="119141" y="78909"/>
                  </a:lnTo>
                  <a:lnTo>
                    <a:pt x="117615" y="81588"/>
                  </a:lnTo>
                  <a:lnTo>
                    <a:pt x="115643" y="84309"/>
                  </a:lnTo>
                  <a:lnTo>
                    <a:pt x="113373" y="86746"/>
                  </a:lnTo>
                  <a:lnTo>
                    <a:pt x="110905" y="88994"/>
                  </a:lnTo>
                  <a:lnTo>
                    <a:pt x="108306" y="91116"/>
                  </a:lnTo>
                  <a:lnTo>
                    <a:pt x="105140" y="93466"/>
                  </a:lnTo>
                  <a:lnTo>
                    <a:pt x="101598" y="95967"/>
                  </a:lnTo>
                  <a:lnTo>
                    <a:pt x="97804" y="98570"/>
                  </a:lnTo>
                  <a:lnTo>
                    <a:pt x="93843" y="100928"/>
                  </a:lnTo>
                  <a:lnTo>
                    <a:pt x="89771" y="103124"/>
                  </a:lnTo>
                  <a:lnTo>
                    <a:pt x="85624" y="105211"/>
                  </a:lnTo>
                  <a:lnTo>
                    <a:pt x="81427" y="107226"/>
                  </a:lnTo>
                  <a:lnTo>
                    <a:pt x="72945" y="111126"/>
                  </a:lnTo>
                  <a:lnTo>
                    <a:pt x="68678" y="112728"/>
                  </a:lnTo>
                  <a:lnTo>
                    <a:pt x="64402" y="114107"/>
                  </a:lnTo>
                  <a:lnTo>
                    <a:pt x="60119" y="115338"/>
                  </a:lnTo>
                  <a:lnTo>
                    <a:pt x="55831" y="116470"/>
                  </a:lnTo>
                  <a:lnTo>
                    <a:pt x="47249" y="118560"/>
                  </a:lnTo>
                  <a:lnTo>
                    <a:pt x="42955" y="119242"/>
                  </a:lnTo>
                  <a:lnTo>
                    <a:pt x="38661" y="119696"/>
                  </a:lnTo>
                  <a:lnTo>
                    <a:pt x="34366" y="119999"/>
                  </a:lnTo>
                  <a:lnTo>
                    <a:pt x="30548" y="119890"/>
                  </a:lnTo>
                  <a:lnTo>
                    <a:pt x="27048" y="119505"/>
                  </a:lnTo>
                  <a:lnTo>
                    <a:pt x="23760" y="118937"/>
                  </a:lnTo>
                  <a:lnTo>
                    <a:pt x="20613" y="118246"/>
                  </a:lnTo>
                  <a:lnTo>
                    <a:pt x="17561" y="117474"/>
                  </a:lnTo>
                  <a:lnTo>
                    <a:pt x="14571" y="116648"/>
                  </a:lnTo>
                  <a:lnTo>
                    <a:pt x="8704" y="114898"/>
                  </a:lnTo>
                  <a:lnTo>
                    <a:pt x="5802" y="113996"/>
                  </a:lnTo>
                  <a:lnTo>
                    <a:pt x="3868" y="113082"/>
                  </a:lnTo>
                  <a:lnTo>
                    <a:pt x="2578" y="112162"/>
                  </a:lnTo>
                  <a:lnTo>
                    <a:pt x="0" y="109385"/>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0" name="Google Shape;630;p43"/>
            <p:cNvSpPr/>
            <p:nvPr/>
          </p:nvSpPr>
          <p:spPr>
            <a:xfrm>
              <a:off x="209785501" y="275318247"/>
              <a:ext cx="133829280" cy="110131004"/>
            </a:xfrm>
            <a:custGeom>
              <a:avLst/>
              <a:gdLst/>
              <a:ahLst/>
              <a:cxnLst/>
              <a:rect l="l" t="t" r="r" b="b"/>
              <a:pathLst>
                <a:path w="120000" h="120000" extrusionOk="0">
                  <a:moveTo>
                    <a:pt x="0" y="119996"/>
                  </a:moveTo>
                  <a:lnTo>
                    <a:pt x="9345" y="119996"/>
                  </a:lnTo>
                  <a:lnTo>
                    <a:pt x="11635" y="116664"/>
                  </a:lnTo>
                  <a:lnTo>
                    <a:pt x="14243" y="111107"/>
                  </a:lnTo>
                  <a:lnTo>
                    <a:pt x="17063" y="104072"/>
                  </a:lnTo>
                  <a:lnTo>
                    <a:pt x="20745" y="96047"/>
                  </a:lnTo>
                  <a:lnTo>
                    <a:pt x="29640" y="78241"/>
                  </a:lnTo>
                  <a:lnTo>
                    <a:pt x="40560" y="59217"/>
                  </a:lnTo>
                  <a:lnTo>
                    <a:pt x="65188" y="19844"/>
                  </a:lnTo>
                  <a:lnTo>
                    <a:pt x="71567" y="13229"/>
                  </a:lnTo>
                  <a:lnTo>
                    <a:pt x="77981" y="8821"/>
                  </a:lnTo>
                  <a:lnTo>
                    <a:pt x="90153" y="3920"/>
                  </a:lnTo>
                  <a:lnTo>
                    <a:pt x="104750" y="1162"/>
                  </a:lnTo>
                  <a:lnTo>
                    <a:pt x="119999" y="0"/>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1" name="Google Shape;631;p43"/>
            <p:cNvSpPr/>
            <p:nvPr/>
          </p:nvSpPr>
          <p:spPr>
            <a:xfrm>
              <a:off x="242338335" y="1376591288"/>
              <a:ext cx="75957431" cy="770892358"/>
            </a:xfrm>
            <a:custGeom>
              <a:avLst/>
              <a:gdLst/>
              <a:ahLst/>
              <a:cxnLst/>
              <a:rect l="l" t="t" r="r" b="b"/>
              <a:pathLst>
                <a:path w="120000" h="120000" extrusionOk="0">
                  <a:moveTo>
                    <a:pt x="119999" y="0"/>
                  </a:moveTo>
                  <a:lnTo>
                    <a:pt x="93134" y="30222"/>
                  </a:lnTo>
                  <a:lnTo>
                    <a:pt x="83932" y="39940"/>
                  </a:lnTo>
                  <a:lnTo>
                    <a:pt x="57543" y="66846"/>
                  </a:lnTo>
                  <a:lnTo>
                    <a:pt x="48643" y="76375"/>
                  </a:lnTo>
                  <a:lnTo>
                    <a:pt x="43857" y="80917"/>
                  </a:lnTo>
                  <a:lnTo>
                    <a:pt x="38762" y="85373"/>
                  </a:lnTo>
                  <a:lnTo>
                    <a:pt x="33460" y="89772"/>
                  </a:lnTo>
                  <a:lnTo>
                    <a:pt x="22490" y="98469"/>
                  </a:lnTo>
                  <a:lnTo>
                    <a:pt x="5994" y="111143"/>
                  </a:lnTo>
                  <a:lnTo>
                    <a:pt x="3996" y="113143"/>
                  </a:lnTo>
                  <a:lnTo>
                    <a:pt x="2664" y="114952"/>
                  </a:lnTo>
                  <a:lnTo>
                    <a:pt x="0"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2" name="Google Shape;632;p43"/>
            <p:cNvSpPr/>
            <p:nvPr/>
          </p:nvSpPr>
          <p:spPr>
            <a:xfrm>
              <a:off x="369728519" y="440508594"/>
              <a:ext cx="121888335" cy="1040112170"/>
            </a:xfrm>
            <a:custGeom>
              <a:avLst/>
              <a:gdLst/>
              <a:ahLst/>
              <a:cxnLst/>
              <a:rect l="l" t="t" r="r" b="b"/>
              <a:pathLst>
                <a:path w="120000" h="120000" extrusionOk="0">
                  <a:moveTo>
                    <a:pt x="70435" y="0"/>
                  </a:moveTo>
                  <a:lnTo>
                    <a:pt x="64764" y="5058"/>
                  </a:lnTo>
                  <a:lnTo>
                    <a:pt x="62302" y="7607"/>
                  </a:lnTo>
                  <a:lnTo>
                    <a:pt x="59870" y="10365"/>
                  </a:lnTo>
                  <a:lnTo>
                    <a:pt x="57457" y="13263"/>
                  </a:lnTo>
                  <a:lnTo>
                    <a:pt x="55057" y="16606"/>
                  </a:lnTo>
                  <a:lnTo>
                    <a:pt x="52666" y="20247"/>
                  </a:lnTo>
                  <a:lnTo>
                    <a:pt x="50280" y="24086"/>
                  </a:lnTo>
                  <a:lnTo>
                    <a:pt x="47503" y="28057"/>
                  </a:lnTo>
                  <a:lnTo>
                    <a:pt x="44464" y="32116"/>
                  </a:lnTo>
                  <a:lnTo>
                    <a:pt x="41251" y="36234"/>
                  </a:lnTo>
                  <a:lnTo>
                    <a:pt x="37923" y="40744"/>
                  </a:lnTo>
                  <a:lnTo>
                    <a:pt x="31059" y="50460"/>
                  </a:lnTo>
                  <a:lnTo>
                    <a:pt x="27567" y="55169"/>
                  </a:lnTo>
                  <a:lnTo>
                    <a:pt x="20521" y="64165"/>
                  </a:lnTo>
                  <a:lnTo>
                    <a:pt x="17376" y="68541"/>
                  </a:lnTo>
                  <a:lnTo>
                    <a:pt x="14488" y="72870"/>
                  </a:lnTo>
                  <a:lnTo>
                    <a:pt x="11771" y="77167"/>
                  </a:lnTo>
                  <a:lnTo>
                    <a:pt x="9565" y="81444"/>
                  </a:lnTo>
                  <a:lnTo>
                    <a:pt x="7698" y="85707"/>
                  </a:lnTo>
                  <a:lnTo>
                    <a:pt x="1859" y="101006"/>
                  </a:lnTo>
                  <a:lnTo>
                    <a:pt x="978" y="104042"/>
                  </a:lnTo>
                  <a:lnTo>
                    <a:pt x="391" y="106772"/>
                  </a:lnTo>
                  <a:lnTo>
                    <a:pt x="0" y="109298"/>
                  </a:lnTo>
                  <a:lnTo>
                    <a:pt x="530" y="111335"/>
                  </a:lnTo>
                  <a:lnTo>
                    <a:pt x="1675" y="113046"/>
                  </a:lnTo>
                  <a:lnTo>
                    <a:pt x="5057" y="115888"/>
                  </a:lnTo>
                  <a:lnTo>
                    <a:pt x="7067" y="117140"/>
                  </a:lnTo>
                  <a:lnTo>
                    <a:pt x="9198" y="118328"/>
                  </a:lnTo>
                  <a:lnTo>
                    <a:pt x="11410" y="119119"/>
                  </a:lnTo>
                  <a:lnTo>
                    <a:pt x="13676" y="119647"/>
                  </a:lnTo>
                  <a:lnTo>
                    <a:pt x="15978" y="119999"/>
                  </a:lnTo>
                  <a:lnTo>
                    <a:pt x="19095" y="119881"/>
                  </a:lnTo>
                  <a:lnTo>
                    <a:pt x="22756" y="119449"/>
                  </a:lnTo>
                  <a:lnTo>
                    <a:pt x="26780" y="118808"/>
                  </a:lnTo>
                  <a:lnTo>
                    <a:pt x="31044" y="117675"/>
                  </a:lnTo>
                  <a:lnTo>
                    <a:pt x="35470" y="116214"/>
                  </a:lnTo>
                  <a:lnTo>
                    <a:pt x="40004" y="114534"/>
                  </a:lnTo>
                  <a:lnTo>
                    <a:pt x="44212" y="112708"/>
                  </a:lnTo>
                  <a:lnTo>
                    <a:pt x="48206" y="110785"/>
                  </a:lnTo>
                  <a:lnTo>
                    <a:pt x="52055" y="108797"/>
                  </a:lnTo>
                  <a:lnTo>
                    <a:pt x="56203" y="106413"/>
                  </a:lnTo>
                  <a:lnTo>
                    <a:pt x="60552" y="103764"/>
                  </a:lnTo>
                  <a:lnTo>
                    <a:pt x="65033" y="100940"/>
                  </a:lnTo>
                  <a:lnTo>
                    <a:pt x="69604" y="97646"/>
                  </a:lnTo>
                  <a:lnTo>
                    <a:pt x="74233" y="94037"/>
                  </a:lnTo>
                  <a:lnTo>
                    <a:pt x="78902" y="90220"/>
                  </a:lnTo>
                  <a:lnTo>
                    <a:pt x="83202" y="86264"/>
                  </a:lnTo>
                  <a:lnTo>
                    <a:pt x="87256" y="82215"/>
                  </a:lnTo>
                  <a:lnTo>
                    <a:pt x="91145" y="78103"/>
                  </a:lnTo>
                  <a:lnTo>
                    <a:pt x="98631" y="69770"/>
                  </a:lnTo>
                  <a:lnTo>
                    <a:pt x="102289" y="65572"/>
                  </a:lnTo>
                  <a:lnTo>
                    <a:pt x="105520" y="61361"/>
                  </a:lnTo>
                  <a:lnTo>
                    <a:pt x="108464" y="57142"/>
                  </a:lnTo>
                  <a:lnTo>
                    <a:pt x="111219" y="52918"/>
                  </a:lnTo>
                  <a:lnTo>
                    <a:pt x="113451" y="48690"/>
                  </a:lnTo>
                  <a:lnTo>
                    <a:pt x="115335" y="44460"/>
                  </a:lnTo>
                  <a:lnTo>
                    <a:pt x="116986" y="40228"/>
                  </a:lnTo>
                  <a:lnTo>
                    <a:pt x="118087" y="36348"/>
                  </a:lnTo>
                  <a:lnTo>
                    <a:pt x="118821" y="32702"/>
                  </a:lnTo>
                  <a:lnTo>
                    <a:pt x="119310" y="29213"/>
                  </a:lnTo>
                  <a:lnTo>
                    <a:pt x="119637" y="25828"/>
                  </a:lnTo>
                  <a:lnTo>
                    <a:pt x="119854" y="22513"/>
                  </a:lnTo>
                  <a:lnTo>
                    <a:pt x="119999" y="19244"/>
                  </a:lnTo>
                  <a:lnTo>
                    <a:pt x="119700" y="16358"/>
                  </a:lnTo>
                  <a:lnTo>
                    <a:pt x="119105" y="13729"/>
                  </a:lnTo>
                  <a:lnTo>
                    <a:pt x="118313" y="11270"/>
                  </a:lnTo>
                  <a:lnTo>
                    <a:pt x="116993" y="9278"/>
                  </a:lnTo>
                  <a:lnTo>
                    <a:pt x="113417" y="6123"/>
                  </a:lnTo>
                  <a:lnTo>
                    <a:pt x="111355" y="4788"/>
                  </a:lnTo>
                  <a:lnTo>
                    <a:pt x="109189" y="3545"/>
                  </a:lnTo>
                  <a:lnTo>
                    <a:pt x="106954" y="2363"/>
                  </a:lnTo>
                  <a:lnTo>
                    <a:pt x="104277" y="1928"/>
                  </a:lnTo>
                  <a:lnTo>
                    <a:pt x="101306" y="1991"/>
                  </a:lnTo>
                  <a:lnTo>
                    <a:pt x="98137" y="2386"/>
                  </a:lnTo>
                  <a:lnTo>
                    <a:pt x="94443" y="2650"/>
                  </a:lnTo>
                  <a:lnTo>
                    <a:pt x="90397" y="2825"/>
                  </a:lnTo>
                  <a:lnTo>
                    <a:pt x="86117" y="2942"/>
                  </a:lnTo>
                  <a:lnTo>
                    <a:pt x="82077" y="3726"/>
                  </a:lnTo>
                  <a:lnTo>
                    <a:pt x="78196" y="4954"/>
                  </a:lnTo>
                  <a:lnTo>
                    <a:pt x="74422" y="6479"/>
                  </a:lnTo>
                  <a:lnTo>
                    <a:pt x="71115" y="8202"/>
                  </a:lnTo>
                  <a:lnTo>
                    <a:pt x="68119" y="10056"/>
                  </a:lnTo>
                  <a:lnTo>
                    <a:pt x="65330" y="11998"/>
                  </a:lnTo>
                  <a:lnTo>
                    <a:pt x="63076" y="13645"/>
                  </a:lnTo>
                  <a:lnTo>
                    <a:pt x="61177" y="15097"/>
                  </a:lnTo>
                  <a:lnTo>
                    <a:pt x="56192" y="19058"/>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3" name="Google Shape;633;p43"/>
            <p:cNvSpPr/>
            <p:nvPr/>
          </p:nvSpPr>
          <p:spPr>
            <a:xfrm>
              <a:off x="494243968" y="223265029"/>
              <a:ext cx="130711591" cy="1069729150"/>
            </a:xfrm>
            <a:custGeom>
              <a:avLst/>
              <a:gdLst/>
              <a:ahLst/>
              <a:cxnLst/>
              <a:rect l="l" t="t" r="r" b="b"/>
              <a:pathLst>
                <a:path w="120000" h="120000" extrusionOk="0">
                  <a:moveTo>
                    <a:pt x="104116" y="5839"/>
                  </a:moveTo>
                  <a:lnTo>
                    <a:pt x="102353" y="5839"/>
                  </a:lnTo>
                  <a:lnTo>
                    <a:pt x="99520" y="7669"/>
                  </a:lnTo>
                  <a:lnTo>
                    <a:pt x="96170" y="10084"/>
                  </a:lnTo>
                  <a:lnTo>
                    <a:pt x="93452" y="11157"/>
                  </a:lnTo>
                  <a:lnTo>
                    <a:pt x="91472" y="12473"/>
                  </a:lnTo>
                  <a:lnTo>
                    <a:pt x="89046" y="14379"/>
                  </a:lnTo>
                  <a:lnTo>
                    <a:pt x="86321" y="16680"/>
                  </a:lnTo>
                  <a:lnTo>
                    <a:pt x="79358" y="22897"/>
                  </a:lnTo>
                  <a:lnTo>
                    <a:pt x="62863" y="38072"/>
                  </a:lnTo>
                  <a:lnTo>
                    <a:pt x="58536" y="42427"/>
                  </a:lnTo>
                  <a:lnTo>
                    <a:pt x="54175" y="47046"/>
                  </a:lnTo>
                  <a:lnTo>
                    <a:pt x="49791" y="51841"/>
                  </a:lnTo>
                  <a:lnTo>
                    <a:pt x="45393" y="56410"/>
                  </a:lnTo>
                  <a:lnTo>
                    <a:pt x="36571" y="65148"/>
                  </a:lnTo>
                  <a:lnTo>
                    <a:pt x="32153" y="69743"/>
                  </a:lnTo>
                  <a:lnTo>
                    <a:pt x="19252" y="83721"/>
                  </a:lnTo>
                  <a:lnTo>
                    <a:pt x="11793" y="91241"/>
                  </a:lnTo>
                  <a:lnTo>
                    <a:pt x="8993" y="94688"/>
                  </a:lnTo>
                  <a:lnTo>
                    <a:pt x="6757" y="98015"/>
                  </a:lnTo>
                  <a:lnTo>
                    <a:pt x="1847" y="106701"/>
                  </a:lnTo>
                  <a:lnTo>
                    <a:pt x="517" y="109112"/>
                  </a:lnTo>
                  <a:lnTo>
                    <a:pt x="0" y="111406"/>
                  </a:lnTo>
                  <a:lnTo>
                    <a:pt x="23" y="113622"/>
                  </a:lnTo>
                  <a:lnTo>
                    <a:pt x="408" y="115785"/>
                  </a:lnTo>
                  <a:lnTo>
                    <a:pt x="1403" y="117227"/>
                  </a:lnTo>
                  <a:lnTo>
                    <a:pt x="2804" y="118189"/>
                  </a:lnTo>
                  <a:lnTo>
                    <a:pt x="4476" y="118830"/>
                  </a:lnTo>
                  <a:lnTo>
                    <a:pt x="6328" y="119257"/>
                  </a:lnTo>
                  <a:lnTo>
                    <a:pt x="8301" y="119542"/>
                  </a:lnTo>
                  <a:lnTo>
                    <a:pt x="10354" y="119732"/>
                  </a:lnTo>
                  <a:lnTo>
                    <a:pt x="13199" y="119859"/>
                  </a:lnTo>
                  <a:lnTo>
                    <a:pt x="20295" y="119999"/>
                  </a:lnTo>
                  <a:lnTo>
                    <a:pt x="23884" y="119350"/>
                  </a:lnTo>
                  <a:lnTo>
                    <a:pt x="27384" y="118231"/>
                  </a:lnTo>
                  <a:lnTo>
                    <a:pt x="30824" y="116799"/>
                  </a:lnTo>
                  <a:lnTo>
                    <a:pt x="44480" y="111504"/>
                  </a:lnTo>
                  <a:lnTo>
                    <a:pt x="48863" y="109569"/>
                  </a:lnTo>
                  <a:lnTo>
                    <a:pt x="52891" y="107593"/>
                  </a:lnTo>
                  <a:lnTo>
                    <a:pt x="56684" y="105589"/>
                  </a:lnTo>
                  <a:lnTo>
                    <a:pt x="60688" y="103224"/>
                  </a:lnTo>
                  <a:lnTo>
                    <a:pt x="64833" y="100617"/>
                  </a:lnTo>
                  <a:lnTo>
                    <a:pt x="73375" y="94976"/>
                  </a:lnTo>
                  <a:lnTo>
                    <a:pt x="82090" y="89037"/>
                  </a:lnTo>
                  <a:lnTo>
                    <a:pt x="86112" y="85669"/>
                  </a:lnTo>
                  <a:lnTo>
                    <a:pt x="89899" y="82051"/>
                  </a:lnTo>
                  <a:lnTo>
                    <a:pt x="93532" y="78266"/>
                  </a:lnTo>
                  <a:lnTo>
                    <a:pt x="96691" y="74370"/>
                  </a:lnTo>
                  <a:lnTo>
                    <a:pt x="99535" y="70400"/>
                  </a:lnTo>
                  <a:lnTo>
                    <a:pt x="102169" y="66381"/>
                  </a:lnTo>
                  <a:lnTo>
                    <a:pt x="104663" y="62329"/>
                  </a:lnTo>
                  <a:lnTo>
                    <a:pt x="109402" y="54166"/>
                  </a:lnTo>
                  <a:lnTo>
                    <a:pt x="111329" y="50411"/>
                  </a:lnTo>
                  <a:lnTo>
                    <a:pt x="112983" y="46878"/>
                  </a:lnTo>
                  <a:lnTo>
                    <a:pt x="114455" y="43493"/>
                  </a:lnTo>
                  <a:lnTo>
                    <a:pt x="115805" y="39864"/>
                  </a:lnTo>
                  <a:lnTo>
                    <a:pt x="117074" y="36072"/>
                  </a:lnTo>
                  <a:lnTo>
                    <a:pt x="118289" y="32171"/>
                  </a:lnTo>
                  <a:lnTo>
                    <a:pt x="119099" y="28884"/>
                  </a:lnTo>
                  <a:lnTo>
                    <a:pt x="119639" y="26007"/>
                  </a:lnTo>
                  <a:lnTo>
                    <a:pt x="119999" y="23402"/>
                  </a:lnTo>
                  <a:lnTo>
                    <a:pt x="119870" y="20636"/>
                  </a:lnTo>
                  <a:lnTo>
                    <a:pt x="119415" y="17763"/>
                  </a:lnTo>
                  <a:lnTo>
                    <a:pt x="118743" y="14817"/>
                  </a:lnTo>
                  <a:lnTo>
                    <a:pt x="117557" y="12511"/>
                  </a:lnTo>
                  <a:lnTo>
                    <a:pt x="116028" y="10630"/>
                  </a:lnTo>
                  <a:lnTo>
                    <a:pt x="108273" y="3506"/>
                  </a:lnTo>
                  <a:lnTo>
                    <a:pt x="106150" y="2225"/>
                  </a:lnTo>
                  <a:lnTo>
                    <a:pt x="103996" y="1371"/>
                  </a:lnTo>
                  <a:lnTo>
                    <a:pt x="101822" y="801"/>
                  </a:lnTo>
                  <a:lnTo>
                    <a:pt x="99635" y="421"/>
                  </a:lnTo>
                  <a:lnTo>
                    <a:pt x="97439" y="168"/>
                  </a:lnTo>
                  <a:lnTo>
                    <a:pt x="95237" y="0"/>
                  </a:lnTo>
                  <a:lnTo>
                    <a:pt x="92663" y="230"/>
                  </a:lnTo>
                  <a:lnTo>
                    <a:pt x="89840" y="727"/>
                  </a:lnTo>
                  <a:lnTo>
                    <a:pt x="86851" y="1401"/>
                  </a:lnTo>
                  <a:lnTo>
                    <a:pt x="84488" y="2194"/>
                  </a:lnTo>
                  <a:lnTo>
                    <a:pt x="80881" y="3990"/>
                  </a:lnTo>
                  <a:lnTo>
                    <a:pt x="79033" y="4950"/>
                  </a:lnTo>
                  <a:lnTo>
                    <a:pt x="70910" y="8927"/>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4" name="Google Shape;634;p43"/>
            <p:cNvSpPr/>
            <p:nvPr/>
          </p:nvSpPr>
          <p:spPr>
            <a:xfrm>
              <a:off x="615636571" y="113405340"/>
              <a:ext cx="109293643" cy="1173259100"/>
            </a:xfrm>
            <a:custGeom>
              <a:avLst/>
              <a:gdLst/>
              <a:ahLst/>
              <a:cxnLst/>
              <a:rect l="l" t="t" r="r" b="b"/>
              <a:pathLst>
                <a:path w="120000" h="120000" extrusionOk="0">
                  <a:moveTo>
                    <a:pt x="106404" y="8112"/>
                  </a:moveTo>
                  <a:lnTo>
                    <a:pt x="106404" y="6490"/>
                  </a:lnTo>
                  <a:lnTo>
                    <a:pt x="106404" y="7182"/>
                  </a:lnTo>
                  <a:lnTo>
                    <a:pt x="105962" y="7492"/>
                  </a:lnTo>
                  <a:lnTo>
                    <a:pt x="105227" y="7699"/>
                  </a:lnTo>
                  <a:lnTo>
                    <a:pt x="104295" y="7837"/>
                  </a:lnTo>
                  <a:lnTo>
                    <a:pt x="100907" y="9659"/>
                  </a:lnTo>
                  <a:lnTo>
                    <a:pt x="98768" y="11020"/>
                  </a:lnTo>
                  <a:lnTo>
                    <a:pt x="96018" y="12554"/>
                  </a:lnTo>
                  <a:lnTo>
                    <a:pt x="92861" y="14202"/>
                  </a:lnTo>
                  <a:lnTo>
                    <a:pt x="89432" y="15927"/>
                  </a:lnTo>
                  <a:lnTo>
                    <a:pt x="85823" y="18015"/>
                  </a:lnTo>
                  <a:lnTo>
                    <a:pt x="82093" y="20346"/>
                  </a:lnTo>
                  <a:lnTo>
                    <a:pt x="78282" y="22839"/>
                  </a:lnTo>
                  <a:lnTo>
                    <a:pt x="74419" y="25752"/>
                  </a:lnTo>
                  <a:lnTo>
                    <a:pt x="70519" y="28945"/>
                  </a:lnTo>
                  <a:lnTo>
                    <a:pt x="66595" y="32326"/>
                  </a:lnTo>
                  <a:lnTo>
                    <a:pt x="62214" y="35831"/>
                  </a:lnTo>
                  <a:lnTo>
                    <a:pt x="52640" y="43064"/>
                  </a:lnTo>
                  <a:lnTo>
                    <a:pt x="48057" y="46744"/>
                  </a:lnTo>
                  <a:lnTo>
                    <a:pt x="43678" y="50450"/>
                  </a:lnTo>
                  <a:lnTo>
                    <a:pt x="39435" y="54171"/>
                  </a:lnTo>
                  <a:lnTo>
                    <a:pt x="35724" y="57904"/>
                  </a:lnTo>
                  <a:lnTo>
                    <a:pt x="32367" y="61644"/>
                  </a:lnTo>
                  <a:lnTo>
                    <a:pt x="29247" y="65389"/>
                  </a:lnTo>
                  <a:lnTo>
                    <a:pt x="25843" y="69137"/>
                  </a:lnTo>
                  <a:lnTo>
                    <a:pt x="22249" y="72887"/>
                  </a:lnTo>
                  <a:lnTo>
                    <a:pt x="18531" y="76639"/>
                  </a:lnTo>
                  <a:lnTo>
                    <a:pt x="15610" y="80392"/>
                  </a:lnTo>
                  <a:lnTo>
                    <a:pt x="13221" y="84145"/>
                  </a:lnTo>
                  <a:lnTo>
                    <a:pt x="11188" y="87898"/>
                  </a:lnTo>
                  <a:lnTo>
                    <a:pt x="9391" y="91653"/>
                  </a:lnTo>
                  <a:lnTo>
                    <a:pt x="7752" y="95407"/>
                  </a:lnTo>
                  <a:lnTo>
                    <a:pt x="6218" y="99161"/>
                  </a:lnTo>
                  <a:lnTo>
                    <a:pt x="4754" y="102290"/>
                  </a:lnTo>
                  <a:lnTo>
                    <a:pt x="3336" y="105001"/>
                  </a:lnTo>
                  <a:lnTo>
                    <a:pt x="1950" y="107435"/>
                  </a:lnTo>
                  <a:lnTo>
                    <a:pt x="1026" y="109683"/>
                  </a:lnTo>
                  <a:lnTo>
                    <a:pt x="410" y="111807"/>
                  </a:lnTo>
                  <a:lnTo>
                    <a:pt x="0" y="113849"/>
                  </a:lnTo>
                  <a:lnTo>
                    <a:pt x="608" y="115523"/>
                  </a:lnTo>
                  <a:lnTo>
                    <a:pt x="1897" y="116953"/>
                  </a:lnTo>
                  <a:lnTo>
                    <a:pt x="3638" y="118218"/>
                  </a:lnTo>
                  <a:lnTo>
                    <a:pt x="5681" y="119062"/>
                  </a:lnTo>
                  <a:lnTo>
                    <a:pt x="7926" y="119624"/>
                  </a:lnTo>
                  <a:lnTo>
                    <a:pt x="10305" y="119999"/>
                  </a:lnTo>
                  <a:lnTo>
                    <a:pt x="12774" y="119936"/>
                  </a:lnTo>
                  <a:lnTo>
                    <a:pt x="15302" y="119582"/>
                  </a:lnTo>
                  <a:lnTo>
                    <a:pt x="17870" y="119032"/>
                  </a:lnTo>
                  <a:lnTo>
                    <a:pt x="20906" y="118040"/>
                  </a:lnTo>
                  <a:lnTo>
                    <a:pt x="24253" y="116753"/>
                  </a:lnTo>
                  <a:lnTo>
                    <a:pt x="27809" y="115269"/>
                  </a:lnTo>
                  <a:lnTo>
                    <a:pt x="31944" y="113654"/>
                  </a:lnTo>
                  <a:lnTo>
                    <a:pt x="41246" y="110191"/>
                  </a:lnTo>
                  <a:lnTo>
                    <a:pt x="45756" y="107766"/>
                  </a:lnTo>
                  <a:lnTo>
                    <a:pt x="50086" y="104897"/>
                  </a:lnTo>
                  <a:lnTo>
                    <a:pt x="58870" y="98373"/>
                  </a:lnTo>
                  <a:lnTo>
                    <a:pt x="68657" y="91301"/>
                  </a:lnTo>
                  <a:lnTo>
                    <a:pt x="73297" y="87351"/>
                  </a:lnTo>
                  <a:lnTo>
                    <a:pt x="77713" y="83152"/>
                  </a:lnTo>
                  <a:lnTo>
                    <a:pt x="81982" y="78789"/>
                  </a:lnTo>
                  <a:lnTo>
                    <a:pt x="85710" y="74629"/>
                  </a:lnTo>
                  <a:lnTo>
                    <a:pt x="89077" y="70604"/>
                  </a:lnTo>
                  <a:lnTo>
                    <a:pt x="92205" y="66669"/>
                  </a:lnTo>
                  <a:lnTo>
                    <a:pt x="95614" y="62794"/>
                  </a:lnTo>
                  <a:lnTo>
                    <a:pt x="99211" y="58959"/>
                  </a:lnTo>
                  <a:lnTo>
                    <a:pt x="102932" y="55151"/>
                  </a:lnTo>
                  <a:lnTo>
                    <a:pt x="105854" y="51361"/>
                  </a:lnTo>
                  <a:lnTo>
                    <a:pt x="108243" y="47582"/>
                  </a:lnTo>
                  <a:lnTo>
                    <a:pt x="110278" y="43812"/>
                  </a:lnTo>
                  <a:lnTo>
                    <a:pt x="112075" y="40047"/>
                  </a:lnTo>
                  <a:lnTo>
                    <a:pt x="113715" y="36286"/>
                  </a:lnTo>
                  <a:lnTo>
                    <a:pt x="116713" y="29082"/>
                  </a:lnTo>
                  <a:lnTo>
                    <a:pt x="119517" y="22751"/>
                  </a:lnTo>
                  <a:lnTo>
                    <a:pt x="119999" y="20061"/>
                  </a:lnTo>
                  <a:lnTo>
                    <a:pt x="119880" y="17643"/>
                  </a:lnTo>
                  <a:lnTo>
                    <a:pt x="119359" y="15404"/>
                  </a:lnTo>
                  <a:lnTo>
                    <a:pt x="119012" y="13287"/>
                  </a:lnTo>
                  <a:lnTo>
                    <a:pt x="118780" y="11249"/>
                  </a:lnTo>
                  <a:lnTo>
                    <a:pt x="118626" y="9265"/>
                  </a:lnTo>
                  <a:lnTo>
                    <a:pt x="117641" y="7316"/>
                  </a:lnTo>
                  <a:lnTo>
                    <a:pt x="116101" y="5391"/>
                  </a:lnTo>
                  <a:lnTo>
                    <a:pt x="114192" y="3482"/>
                  </a:lnTo>
                  <a:lnTo>
                    <a:pt x="112037" y="2210"/>
                  </a:lnTo>
                  <a:lnTo>
                    <a:pt x="109718" y="1361"/>
                  </a:lnTo>
                  <a:lnTo>
                    <a:pt x="107290" y="795"/>
                  </a:lnTo>
                  <a:lnTo>
                    <a:pt x="104788" y="419"/>
                  </a:lnTo>
                  <a:lnTo>
                    <a:pt x="102238" y="167"/>
                  </a:lnTo>
                  <a:lnTo>
                    <a:pt x="99655" y="0"/>
                  </a:lnTo>
                  <a:lnTo>
                    <a:pt x="96609" y="514"/>
                  </a:lnTo>
                  <a:lnTo>
                    <a:pt x="93255" y="1482"/>
                  </a:lnTo>
                  <a:lnTo>
                    <a:pt x="89696" y="2753"/>
                  </a:lnTo>
                  <a:lnTo>
                    <a:pt x="85557" y="4540"/>
                  </a:lnTo>
                  <a:lnTo>
                    <a:pt x="81033" y="6669"/>
                  </a:lnTo>
                  <a:lnTo>
                    <a:pt x="66690" y="13744"/>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5" name="Google Shape;635;p43"/>
            <p:cNvSpPr/>
            <p:nvPr/>
          </p:nvSpPr>
          <p:spPr>
            <a:xfrm>
              <a:off x="701696368" y="1321525881"/>
              <a:ext cx="68723195" cy="605705121"/>
            </a:xfrm>
            <a:custGeom>
              <a:avLst/>
              <a:gdLst/>
              <a:ahLst/>
              <a:cxnLst/>
              <a:rect l="l" t="t" r="r" b="b"/>
              <a:pathLst>
                <a:path w="120000" h="120000" extrusionOk="0">
                  <a:moveTo>
                    <a:pt x="119999" y="0"/>
                  </a:moveTo>
                  <a:lnTo>
                    <a:pt x="83170" y="35555"/>
                  </a:lnTo>
                  <a:lnTo>
                    <a:pt x="66437" y="50953"/>
                  </a:lnTo>
                  <a:lnTo>
                    <a:pt x="59730" y="58211"/>
                  </a:lnTo>
                  <a:lnTo>
                    <a:pt x="53855" y="65473"/>
                  </a:lnTo>
                  <a:lnTo>
                    <a:pt x="48534" y="72740"/>
                  </a:lnTo>
                  <a:lnTo>
                    <a:pt x="43584" y="78796"/>
                  </a:lnTo>
                  <a:lnTo>
                    <a:pt x="38881" y="84045"/>
                  </a:lnTo>
                  <a:lnTo>
                    <a:pt x="34341" y="88757"/>
                  </a:lnTo>
                  <a:lnTo>
                    <a:pt x="29911" y="93110"/>
                  </a:lnTo>
                  <a:lnTo>
                    <a:pt x="21247" y="101180"/>
                  </a:lnTo>
                  <a:lnTo>
                    <a:pt x="11831" y="109642"/>
                  </a:lnTo>
                  <a:lnTo>
                    <a:pt x="0"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6" name="Google Shape;636;p43"/>
            <p:cNvSpPr/>
            <p:nvPr/>
          </p:nvSpPr>
          <p:spPr>
            <a:xfrm>
              <a:off x="804432224" y="330383752"/>
              <a:ext cx="128457069" cy="1094795358"/>
            </a:xfrm>
            <a:custGeom>
              <a:avLst/>
              <a:gdLst/>
              <a:ahLst/>
              <a:cxnLst/>
              <a:rect l="l" t="t" r="r" b="b"/>
              <a:pathLst>
                <a:path w="120000" h="120000" extrusionOk="0">
                  <a:moveTo>
                    <a:pt x="79728" y="0"/>
                  </a:moveTo>
                  <a:lnTo>
                    <a:pt x="74347" y="3204"/>
                  </a:lnTo>
                  <a:lnTo>
                    <a:pt x="72386" y="5153"/>
                  </a:lnTo>
                  <a:lnTo>
                    <a:pt x="70704" y="7459"/>
                  </a:lnTo>
                  <a:lnTo>
                    <a:pt x="69207" y="10002"/>
                  </a:lnTo>
                  <a:lnTo>
                    <a:pt x="67458" y="12703"/>
                  </a:lnTo>
                  <a:lnTo>
                    <a:pt x="65541" y="15510"/>
                  </a:lnTo>
                  <a:lnTo>
                    <a:pt x="63512" y="18387"/>
                  </a:lnTo>
                  <a:lnTo>
                    <a:pt x="61409" y="21647"/>
                  </a:lnTo>
                  <a:lnTo>
                    <a:pt x="54486" y="32977"/>
                  </a:lnTo>
                  <a:lnTo>
                    <a:pt x="42247" y="51655"/>
                  </a:lnTo>
                  <a:lnTo>
                    <a:pt x="38972" y="56567"/>
                  </a:lnTo>
                  <a:lnTo>
                    <a:pt x="35288" y="61518"/>
                  </a:lnTo>
                  <a:lnTo>
                    <a:pt x="31330" y="66495"/>
                  </a:lnTo>
                  <a:lnTo>
                    <a:pt x="27190" y="71489"/>
                  </a:lnTo>
                  <a:lnTo>
                    <a:pt x="23678" y="76495"/>
                  </a:lnTo>
                  <a:lnTo>
                    <a:pt x="20587" y="81510"/>
                  </a:lnTo>
                  <a:lnTo>
                    <a:pt x="17775" y="86529"/>
                  </a:lnTo>
                  <a:lnTo>
                    <a:pt x="15149" y="90881"/>
                  </a:lnTo>
                  <a:lnTo>
                    <a:pt x="12648" y="94788"/>
                  </a:lnTo>
                  <a:lnTo>
                    <a:pt x="10230" y="98399"/>
                  </a:lnTo>
                  <a:lnTo>
                    <a:pt x="5541" y="105093"/>
                  </a:lnTo>
                  <a:lnTo>
                    <a:pt x="3239" y="108287"/>
                  </a:lnTo>
                  <a:lnTo>
                    <a:pt x="1705" y="110751"/>
                  </a:lnTo>
                  <a:lnTo>
                    <a:pt x="0" y="114383"/>
                  </a:lnTo>
                  <a:lnTo>
                    <a:pt x="296" y="115821"/>
                  </a:lnTo>
                  <a:lnTo>
                    <a:pt x="1244" y="117115"/>
                  </a:lnTo>
                  <a:lnTo>
                    <a:pt x="2627" y="118313"/>
                  </a:lnTo>
                  <a:lnTo>
                    <a:pt x="4300" y="119112"/>
                  </a:lnTo>
                  <a:lnTo>
                    <a:pt x="6166" y="119644"/>
                  </a:lnTo>
                  <a:lnTo>
                    <a:pt x="8161" y="119999"/>
                  </a:lnTo>
                  <a:lnTo>
                    <a:pt x="10617" y="119900"/>
                  </a:lnTo>
                  <a:lnTo>
                    <a:pt x="13381" y="119500"/>
                  </a:lnTo>
                  <a:lnTo>
                    <a:pt x="16350" y="118897"/>
                  </a:lnTo>
                  <a:lnTo>
                    <a:pt x="19455" y="118160"/>
                  </a:lnTo>
                  <a:lnTo>
                    <a:pt x="25909" y="116447"/>
                  </a:lnTo>
                  <a:lnTo>
                    <a:pt x="29958" y="114850"/>
                  </a:lnTo>
                  <a:lnTo>
                    <a:pt x="34534" y="112779"/>
                  </a:lnTo>
                  <a:lnTo>
                    <a:pt x="39462" y="110393"/>
                  </a:lnTo>
                  <a:lnTo>
                    <a:pt x="44249" y="107796"/>
                  </a:lnTo>
                  <a:lnTo>
                    <a:pt x="48943" y="105059"/>
                  </a:lnTo>
                  <a:lnTo>
                    <a:pt x="53573" y="102229"/>
                  </a:lnTo>
                  <a:lnTo>
                    <a:pt x="62723" y="96401"/>
                  </a:lnTo>
                  <a:lnTo>
                    <a:pt x="67265" y="93439"/>
                  </a:lnTo>
                  <a:lnTo>
                    <a:pt x="71794" y="89787"/>
                  </a:lnTo>
                  <a:lnTo>
                    <a:pt x="76316" y="85676"/>
                  </a:lnTo>
                  <a:lnTo>
                    <a:pt x="80832" y="81259"/>
                  </a:lnTo>
                  <a:lnTo>
                    <a:pt x="84969" y="76973"/>
                  </a:lnTo>
                  <a:lnTo>
                    <a:pt x="88853" y="72775"/>
                  </a:lnTo>
                  <a:lnTo>
                    <a:pt x="96173" y="64534"/>
                  </a:lnTo>
                  <a:lnTo>
                    <a:pt x="103180" y="56400"/>
                  </a:lnTo>
                  <a:lnTo>
                    <a:pt x="109048" y="49208"/>
                  </a:lnTo>
                  <a:lnTo>
                    <a:pt x="111664" y="45882"/>
                  </a:lnTo>
                  <a:lnTo>
                    <a:pt x="113783" y="42323"/>
                  </a:lnTo>
                  <a:lnTo>
                    <a:pt x="115571" y="38610"/>
                  </a:lnTo>
                  <a:lnTo>
                    <a:pt x="117139" y="34793"/>
                  </a:lnTo>
                  <a:lnTo>
                    <a:pt x="118184" y="31578"/>
                  </a:lnTo>
                  <a:lnTo>
                    <a:pt x="118881" y="28764"/>
                  </a:lnTo>
                  <a:lnTo>
                    <a:pt x="119345" y="26217"/>
                  </a:lnTo>
                  <a:lnTo>
                    <a:pt x="119655" y="23849"/>
                  </a:lnTo>
                  <a:lnTo>
                    <a:pt x="119861" y="21599"/>
                  </a:lnTo>
                  <a:lnTo>
                    <a:pt x="119999" y="19429"/>
                  </a:lnTo>
                  <a:lnTo>
                    <a:pt x="119715" y="17311"/>
                  </a:lnTo>
                  <a:lnTo>
                    <a:pt x="119151" y="15229"/>
                  </a:lnTo>
                  <a:lnTo>
                    <a:pt x="118399" y="13170"/>
                  </a:lnTo>
                  <a:lnTo>
                    <a:pt x="117522" y="11127"/>
                  </a:lnTo>
                  <a:lnTo>
                    <a:pt x="116563" y="9094"/>
                  </a:lnTo>
                  <a:lnTo>
                    <a:pt x="115547" y="7069"/>
                  </a:lnTo>
                  <a:lnTo>
                    <a:pt x="113744" y="5718"/>
                  </a:lnTo>
                  <a:lnTo>
                    <a:pt x="111416" y="4818"/>
                  </a:lnTo>
                  <a:lnTo>
                    <a:pt x="108737" y="4218"/>
                  </a:lnTo>
                  <a:lnTo>
                    <a:pt x="105825" y="3817"/>
                  </a:lnTo>
                  <a:lnTo>
                    <a:pt x="102758" y="3551"/>
                  </a:lnTo>
                  <a:lnTo>
                    <a:pt x="99586" y="3373"/>
                  </a:lnTo>
                  <a:lnTo>
                    <a:pt x="96345" y="3589"/>
                  </a:lnTo>
                  <a:lnTo>
                    <a:pt x="93059" y="4069"/>
                  </a:lnTo>
                  <a:lnTo>
                    <a:pt x="86028" y="5497"/>
                  </a:lnTo>
                  <a:lnTo>
                    <a:pt x="77898" y="7249"/>
                  </a:lnTo>
                  <a:lnTo>
                    <a:pt x="74003" y="8520"/>
                  </a:lnTo>
                  <a:lnTo>
                    <a:pt x="70280" y="10039"/>
                  </a:lnTo>
                  <a:lnTo>
                    <a:pt x="66671" y="11722"/>
                  </a:lnTo>
                  <a:lnTo>
                    <a:pt x="62764" y="13850"/>
                  </a:lnTo>
                  <a:lnTo>
                    <a:pt x="58658" y="16275"/>
                  </a:lnTo>
                  <a:lnTo>
                    <a:pt x="54419" y="18897"/>
                  </a:lnTo>
                  <a:lnTo>
                    <a:pt x="50841" y="21651"/>
                  </a:lnTo>
                  <a:lnTo>
                    <a:pt x="47706" y="24493"/>
                  </a:lnTo>
                  <a:lnTo>
                    <a:pt x="44864" y="27393"/>
                  </a:lnTo>
                  <a:lnTo>
                    <a:pt x="42219" y="29662"/>
                  </a:lnTo>
                  <a:lnTo>
                    <a:pt x="39705" y="31511"/>
                  </a:lnTo>
                  <a:lnTo>
                    <a:pt x="32424" y="36212"/>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7" name="Google Shape;637;p43"/>
            <p:cNvSpPr/>
            <p:nvPr/>
          </p:nvSpPr>
          <p:spPr>
            <a:xfrm>
              <a:off x="940850163" y="192723098"/>
              <a:ext cx="104180258" cy="1029721851"/>
            </a:xfrm>
            <a:custGeom>
              <a:avLst/>
              <a:gdLst/>
              <a:ahLst/>
              <a:cxnLst/>
              <a:rect l="l" t="t" r="r" b="b"/>
              <a:pathLst>
                <a:path w="120000" h="120000" extrusionOk="0">
                  <a:moveTo>
                    <a:pt x="111990" y="0"/>
                  </a:moveTo>
                  <a:lnTo>
                    <a:pt x="105354" y="1703"/>
                  </a:lnTo>
                  <a:lnTo>
                    <a:pt x="102474" y="2917"/>
                  </a:lnTo>
                  <a:lnTo>
                    <a:pt x="99628" y="4440"/>
                  </a:lnTo>
                  <a:lnTo>
                    <a:pt x="96805" y="6169"/>
                  </a:lnTo>
                  <a:lnTo>
                    <a:pt x="93997" y="8390"/>
                  </a:lnTo>
                  <a:lnTo>
                    <a:pt x="91199" y="10941"/>
                  </a:lnTo>
                  <a:lnTo>
                    <a:pt x="88408" y="13710"/>
                  </a:lnTo>
                  <a:lnTo>
                    <a:pt x="84695" y="16983"/>
                  </a:lnTo>
                  <a:lnTo>
                    <a:pt x="80369" y="20591"/>
                  </a:lnTo>
                  <a:lnTo>
                    <a:pt x="66667" y="31531"/>
                  </a:lnTo>
                  <a:lnTo>
                    <a:pt x="62332" y="34924"/>
                  </a:lnTo>
                  <a:lnTo>
                    <a:pt x="58053" y="38968"/>
                  </a:lnTo>
                  <a:lnTo>
                    <a:pt x="53812" y="43447"/>
                  </a:lnTo>
                  <a:lnTo>
                    <a:pt x="49596" y="48215"/>
                  </a:lnTo>
                  <a:lnTo>
                    <a:pt x="44933" y="52463"/>
                  </a:lnTo>
                  <a:lnTo>
                    <a:pt x="39973" y="56365"/>
                  </a:lnTo>
                  <a:lnTo>
                    <a:pt x="34815" y="60036"/>
                  </a:lnTo>
                  <a:lnTo>
                    <a:pt x="30450" y="63909"/>
                  </a:lnTo>
                  <a:lnTo>
                    <a:pt x="26615" y="67917"/>
                  </a:lnTo>
                  <a:lnTo>
                    <a:pt x="23132" y="72015"/>
                  </a:lnTo>
                  <a:lnTo>
                    <a:pt x="19884" y="76173"/>
                  </a:lnTo>
                  <a:lnTo>
                    <a:pt x="16793" y="80371"/>
                  </a:lnTo>
                  <a:lnTo>
                    <a:pt x="13806" y="84595"/>
                  </a:lnTo>
                  <a:lnTo>
                    <a:pt x="10890" y="88482"/>
                  </a:lnTo>
                  <a:lnTo>
                    <a:pt x="5180" y="95651"/>
                  </a:lnTo>
                  <a:lnTo>
                    <a:pt x="3287" y="98704"/>
                  </a:lnTo>
                  <a:lnTo>
                    <a:pt x="2025" y="101452"/>
                  </a:lnTo>
                  <a:lnTo>
                    <a:pt x="1184" y="103997"/>
                  </a:lnTo>
                  <a:lnTo>
                    <a:pt x="623" y="106407"/>
                  </a:lnTo>
                  <a:lnTo>
                    <a:pt x="249" y="108726"/>
                  </a:lnTo>
                  <a:lnTo>
                    <a:pt x="0" y="110985"/>
                  </a:lnTo>
                  <a:lnTo>
                    <a:pt x="296" y="112848"/>
                  </a:lnTo>
                  <a:lnTo>
                    <a:pt x="1861" y="115868"/>
                  </a:lnTo>
                  <a:lnTo>
                    <a:pt x="3389" y="117173"/>
                  </a:lnTo>
                  <a:lnTo>
                    <a:pt x="5333" y="118399"/>
                  </a:lnTo>
                  <a:lnTo>
                    <a:pt x="7555" y="119573"/>
                  </a:lnTo>
                  <a:lnTo>
                    <a:pt x="9963" y="119999"/>
                  </a:lnTo>
                  <a:lnTo>
                    <a:pt x="12493" y="119927"/>
                  </a:lnTo>
                  <a:lnTo>
                    <a:pt x="15106" y="119522"/>
                  </a:lnTo>
                  <a:lnTo>
                    <a:pt x="18237" y="118896"/>
                  </a:lnTo>
                  <a:lnTo>
                    <a:pt x="21713" y="118121"/>
                  </a:lnTo>
                  <a:lnTo>
                    <a:pt x="25419" y="117249"/>
                  </a:lnTo>
                  <a:lnTo>
                    <a:pt x="29278" y="115954"/>
                  </a:lnTo>
                  <a:lnTo>
                    <a:pt x="33240" y="114378"/>
                  </a:lnTo>
                  <a:lnTo>
                    <a:pt x="37270" y="112614"/>
                  </a:lnTo>
                  <a:lnTo>
                    <a:pt x="41808" y="110369"/>
                  </a:lnTo>
                  <a:lnTo>
                    <a:pt x="46685" y="107803"/>
                  </a:lnTo>
                  <a:lnTo>
                    <a:pt x="51789" y="105022"/>
                  </a:lnTo>
                  <a:lnTo>
                    <a:pt x="56579" y="101743"/>
                  </a:lnTo>
                  <a:lnTo>
                    <a:pt x="61162" y="98131"/>
                  </a:lnTo>
                  <a:lnTo>
                    <a:pt x="65606" y="94296"/>
                  </a:lnTo>
                  <a:lnTo>
                    <a:pt x="74246" y="87184"/>
                  </a:lnTo>
                  <a:lnTo>
                    <a:pt x="78495" y="83790"/>
                  </a:lnTo>
                  <a:lnTo>
                    <a:pt x="82716" y="80102"/>
                  </a:lnTo>
                  <a:lnTo>
                    <a:pt x="86919" y="76217"/>
                  </a:lnTo>
                  <a:lnTo>
                    <a:pt x="91109" y="72200"/>
                  </a:lnTo>
                  <a:lnTo>
                    <a:pt x="94829" y="68097"/>
                  </a:lnTo>
                  <a:lnTo>
                    <a:pt x="98235" y="63936"/>
                  </a:lnTo>
                  <a:lnTo>
                    <a:pt x="101431" y="59736"/>
                  </a:lnTo>
                  <a:lnTo>
                    <a:pt x="107451" y="52216"/>
                  </a:lnTo>
                  <a:lnTo>
                    <a:pt x="110352" y="48714"/>
                  </a:lnTo>
                  <a:lnTo>
                    <a:pt x="112750" y="45310"/>
                  </a:lnTo>
                  <a:lnTo>
                    <a:pt x="114811" y="41971"/>
                  </a:lnTo>
                  <a:lnTo>
                    <a:pt x="116648" y="38675"/>
                  </a:lnTo>
                  <a:lnTo>
                    <a:pt x="117872" y="35409"/>
                  </a:lnTo>
                  <a:lnTo>
                    <a:pt x="118689" y="32162"/>
                  </a:lnTo>
                  <a:lnTo>
                    <a:pt x="119233" y="28927"/>
                  </a:lnTo>
                  <a:lnTo>
                    <a:pt x="119596" y="26058"/>
                  </a:lnTo>
                  <a:lnTo>
                    <a:pt x="119838" y="23432"/>
                  </a:lnTo>
                  <a:lnTo>
                    <a:pt x="119999" y="20969"/>
                  </a:lnTo>
                  <a:lnTo>
                    <a:pt x="119644" y="18970"/>
                  </a:lnTo>
                  <a:lnTo>
                    <a:pt x="118014" y="15798"/>
                  </a:lnTo>
                  <a:lnTo>
                    <a:pt x="114495" y="10305"/>
                  </a:lnTo>
                  <a:lnTo>
                    <a:pt x="111868" y="7194"/>
                  </a:lnTo>
                  <a:lnTo>
                    <a:pt x="110520" y="5865"/>
                  </a:lnTo>
                  <a:lnTo>
                    <a:pt x="109158" y="4980"/>
                  </a:lnTo>
                  <a:lnTo>
                    <a:pt x="107787" y="4389"/>
                  </a:lnTo>
                  <a:lnTo>
                    <a:pt x="106410" y="3995"/>
                  </a:lnTo>
                  <a:lnTo>
                    <a:pt x="104104" y="4089"/>
                  </a:lnTo>
                  <a:lnTo>
                    <a:pt x="101178" y="4509"/>
                  </a:lnTo>
                  <a:lnTo>
                    <a:pt x="97837" y="5145"/>
                  </a:lnTo>
                  <a:lnTo>
                    <a:pt x="94685" y="5925"/>
                  </a:lnTo>
                  <a:lnTo>
                    <a:pt x="91658" y="6802"/>
                  </a:lnTo>
                  <a:lnTo>
                    <a:pt x="88714" y="7743"/>
                  </a:lnTo>
                  <a:lnTo>
                    <a:pt x="85362" y="9083"/>
                  </a:lnTo>
                  <a:lnTo>
                    <a:pt x="81739" y="10690"/>
                  </a:lnTo>
                  <a:lnTo>
                    <a:pt x="77935" y="12474"/>
                  </a:lnTo>
                  <a:lnTo>
                    <a:pt x="74474" y="14376"/>
                  </a:lnTo>
                  <a:lnTo>
                    <a:pt x="71240" y="16357"/>
                  </a:lnTo>
                  <a:lnTo>
                    <a:pt x="68158" y="18391"/>
                  </a:lnTo>
                  <a:lnTo>
                    <a:pt x="65641" y="20460"/>
                  </a:lnTo>
                  <a:lnTo>
                    <a:pt x="63500" y="22552"/>
                  </a:lnTo>
                  <a:lnTo>
                    <a:pt x="57829" y="28876"/>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8" name="Google Shape;638;p43"/>
            <p:cNvSpPr/>
            <p:nvPr/>
          </p:nvSpPr>
          <p:spPr>
            <a:xfrm>
              <a:off x="1039115467" y="137660653"/>
              <a:ext cx="128725625" cy="1011000789"/>
            </a:xfrm>
            <a:custGeom>
              <a:avLst/>
              <a:gdLst/>
              <a:ahLst/>
              <a:cxnLst/>
              <a:rect l="l" t="t" r="r" b="b"/>
              <a:pathLst>
                <a:path w="120000" h="120000" extrusionOk="0">
                  <a:moveTo>
                    <a:pt x="103557" y="0"/>
                  </a:moveTo>
                  <a:lnTo>
                    <a:pt x="101767" y="0"/>
                  </a:lnTo>
                  <a:lnTo>
                    <a:pt x="100865" y="363"/>
                  </a:lnTo>
                  <a:lnTo>
                    <a:pt x="97806" y="2608"/>
                  </a:lnTo>
                  <a:lnTo>
                    <a:pt x="95631" y="4548"/>
                  </a:lnTo>
                  <a:lnTo>
                    <a:pt x="93777" y="5573"/>
                  </a:lnTo>
                  <a:lnTo>
                    <a:pt x="91417" y="6620"/>
                  </a:lnTo>
                  <a:lnTo>
                    <a:pt x="88720" y="7681"/>
                  </a:lnTo>
                  <a:lnTo>
                    <a:pt x="85798" y="9478"/>
                  </a:lnTo>
                  <a:lnTo>
                    <a:pt x="82726" y="11765"/>
                  </a:lnTo>
                  <a:lnTo>
                    <a:pt x="79554" y="14379"/>
                  </a:lnTo>
                  <a:lnTo>
                    <a:pt x="76316" y="17574"/>
                  </a:lnTo>
                  <a:lnTo>
                    <a:pt x="73033" y="21156"/>
                  </a:lnTo>
                  <a:lnTo>
                    <a:pt x="69720" y="24997"/>
                  </a:lnTo>
                  <a:lnTo>
                    <a:pt x="65639" y="29009"/>
                  </a:lnTo>
                  <a:lnTo>
                    <a:pt x="61044" y="33137"/>
                  </a:lnTo>
                  <a:lnTo>
                    <a:pt x="56108" y="37341"/>
                  </a:lnTo>
                  <a:lnTo>
                    <a:pt x="51319" y="41597"/>
                  </a:lnTo>
                  <a:lnTo>
                    <a:pt x="42001" y="50197"/>
                  </a:lnTo>
                  <a:lnTo>
                    <a:pt x="37793" y="54887"/>
                  </a:lnTo>
                  <a:lnTo>
                    <a:pt x="33864" y="59830"/>
                  </a:lnTo>
                  <a:lnTo>
                    <a:pt x="30120" y="64940"/>
                  </a:lnTo>
                  <a:lnTo>
                    <a:pt x="26126" y="69799"/>
                  </a:lnTo>
                  <a:lnTo>
                    <a:pt x="21965" y="74491"/>
                  </a:lnTo>
                  <a:lnTo>
                    <a:pt x="17692" y="79071"/>
                  </a:lnTo>
                  <a:lnTo>
                    <a:pt x="14094" y="83577"/>
                  </a:lnTo>
                  <a:lnTo>
                    <a:pt x="10946" y="88033"/>
                  </a:lnTo>
                  <a:lnTo>
                    <a:pt x="8098" y="92457"/>
                  </a:lnTo>
                  <a:lnTo>
                    <a:pt x="5825" y="96495"/>
                  </a:lnTo>
                  <a:lnTo>
                    <a:pt x="3935" y="100276"/>
                  </a:lnTo>
                  <a:lnTo>
                    <a:pt x="2300" y="103886"/>
                  </a:lnTo>
                  <a:lnTo>
                    <a:pt x="1210" y="107019"/>
                  </a:lnTo>
                  <a:lnTo>
                    <a:pt x="484" y="109834"/>
                  </a:lnTo>
                  <a:lnTo>
                    <a:pt x="0" y="112437"/>
                  </a:lnTo>
                  <a:lnTo>
                    <a:pt x="51" y="114535"/>
                  </a:lnTo>
                  <a:lnTo>
                    <a:pt x="460" y="116297"/>
                  </a:lnTo>
                  <a:lnTo>
                    <a:pt x="1108" y="117835"/>
                  </a:lnTo>
                  <a:lnTo>
                    <a:pt x="2289" y="118860"/>
                  </a:lnTo>
                  <a:lnTo>
                    <a:pt x="3825" y="119544"/>
                  </a:lnTo>
                  <a:lnTo>
                    <a:pt x="5599" y="119999"/>
                  </a:lnTo>
                  <a:lnTo>
                    <a:pt x="7905" y="119940"/>
                  </a:lnTo>
                  <a:lnTo>
                    <a:pt x="10567" y="119537"/>
                  </a:lnTo>
                  <a:lnTo>
                    <a:pt x="13465" y="118906"/>
                  </a:lnTo>
                  <a:lnTo>
                    <a:pt x="16896" y="117758"/>
                  </a:lnTo>
                  <a:lnTo>
                    <a:pt x="20682" y="116267"/>
                  </a:lnTo>
                  <a:lnTo>
                    <a:pt x="24704" y="114547"/>
                  </a:lnTo>
                  <a:lnTo>
                    <a:pt x="28510" y="112674"/>
                  </a:lnTo>
                  <a:lnTo>
                    <a:pt x="32171" y="110699"/>
                  </a:lnTo>
                  <a:lnTo>
                    <a:pt x="35735" y="108657"/>
                  </a:lnTo>
                  <a:lnTo>
                    <a:pt x="39610" y="106206"/>
                  </a:lnTo>
                  <a:lnTo>
                    <a:pt x="43692" y="103482"/>
                  </a:lnTo>
                  <a:lnTo>
                    <a:pt x="52224" y="97551"/>
                  </a:lnTo>
                  <a:lnTo>
                    <a:pt x="61011" y="91284"/>
                  </a:lnTo>
                  <a:lnTo>
                    <a:pt x="65452" y="87725"/>
                  </a:lnTo>
                  <a:lnTo>
                    <a:pt x="69911" y="83900"/>
                  </a:lnTo>
                  <a:lnTo>
                    <a:pt x="74383" y="79897"/>
                  </a:lnTo>
                  <a:lnTo>
                    <a:pt x="78863" y="75414"/>
                  </a:lnTo>
                  <a:lnTo>
                    <a:pt x="83348" y="70609"/>
                  </a:lnTo>
                  <a:lnTo>
                    <a:pt x="87836" y="65590"/>
                  </a:lnTo>
                  <a:lnTo>
                    <a:pt x="91952" y="60792"/>
                  </a:lnTo>
                  <a:lnTo>
                    <a:pt x="99524" y="51588"/>
                  </a:lnTo>
                  <a:lnTo>
                    <a:pt x="102741" y="47100"/>
                  </a:lnTo>
                  <a:lnTo>
                    <a:pt x="105636" y="42656"/>
                  </a:lnTo>
                  <a:lnTo>
                    <a:pt x="108314" y="38241"/>
                  </a:lnTo>
                  <a:lnTo>
                    <a:pt x="113289" y="30430"/>
                  </a:lnTo>
                  <a:lnTo>
                    <a:pt x="115665" y="26822"/>
                  </a:lnTo>
                  <a:lnTo>
                    <a:pt x="117248" y="23328"/>
                  </a:lnTo>
                  <a:lnTo>
                    <a:pt x="118304" y="19909"/>
                  </a:lnTo>
                  <a:lnTo>
                    <a:pt x="119008" y="16540"/>
                  </a:lnTo>
                  <a:lnTo>
                    <a:pt x="119478" y="13568"/>
                  </a:lnTo>
                  <a:lnTo>
                    <a:pt x="119790" y="10861"/>
                  </a:lnTo>
                  <a:lnTo>
                    <a:pt x="119999" y="8330"/>
                  </a:lnTo>
                  <a:lnTo>
                    <a:pt x="119389" y="6279"/>
                  </a:lnTo>
                  <a:lnTo>
                    <a:pt x="118232" y="4549"/>
                  </a:lnTo>
                  <a:lnTo>
                    <a:pt x="116713" y="3033"/>
                  </a:lnTo>
                  <a:lnTo>
                    <a:pt x="114950" y="2021"/>
                  </a:lnTo>
                  <a:lnTo>
                    <a:pt x="113025" y="1347"/>
                  </a:lnTo>
                  <a:lnTo>
                    <a:pt x="110993" y="898"/>
                  </a:lnTo>
                  <a:lnTo>
                    <a:pt x="108514" y="599"/>
                  </a:lnTo>
                  <a:lnTo>
                    <a:pt x="105738" y="399"/>
                  </a:lnTo>
                  <a:lnTo>
                    <a:pt x="102763" y="266"/>
                  </a:lnTo>
                  <a:lnTo>
                    <a:pt x="99281" y="903"/>
                  </a:lnTo>
                  <a:lnTo>
                    <a:pt x="95461" y="2054"/>
                  </a:lnTo>
                  <a:lnTo>
                    <a:pt x="91416" y="3548"/>
                  </a:lnTo>
                  <a:lnTo>
                    <a:pt x="87221" y="4907"/>
                  </a:lnTo>
                  <a:lnTo>
                    <a:pt x="82926" y="6176"/>
                  </a:lnTo>
                  <a:lnTo>
                    <a:pt x="78563" y="7385"/>
                  </a:lnTo>
                  <a:lnTo>
                    <a:pt x="74531" y="8917"/>
                  </a:lnTo>
                  <a:lnTo>
                    <a:pt x="70719" y="10665"/>
                  </a:lnTo>
                  <a:lnTo>
                    <a:pt x="60983" y="15626"/>
                  </a:lnTo>
                  <a:lnTo>
                    <a:pt x="58315" y="16953"/>
                  </a:lnTo>
                  <a:lnTo>
                    <a:pt x="56162" y="17837"/>
                  </a:lnTo>
                  <a:lnTo>
                    <a:pt x="54352" y="18427"/>
                  </a:lnTo>
                  <a:lnTo>
                    <a:pt x="49608" y="19607"/>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39" name="Google Shape;639;p43"/>
            <p:cNvSpPr/>
            <p:nvPr/>
          </p:nvSpPr>
          <p:spPr>
            <a:xfrm>
              <a:off x="1135735047" y="936082790"/>
              <a:ext cx="65106079" cy="770892358"/>
            </a:xfrm>
            <a:custGeom>
              <a:avLst/>
              <a:gdLst/>
              <a:ahLst/>
              <a:cxnLst/>
              <a:rect l="l" t="t" r="r" b="b"/>
              <a:pathLst>
                <a:path w="120000" h="120000" extrusionOk="0">
                  <a:moveTo>
                    <a:pt x="119999" y="0"/>
                  </a:moveTo>
                  <a:lnTo>
                    <a:pt x="119999" y="11930"/>
                  </a:lnTo>
                  <a:lnTo>
                    <a:pt x="119258" y="14619"/>
                  </a:lnTo>
                  <a:lnTo>
                    <a:pt x="118023" y="17365"/>
                  </a:lnTo>
                  <a:lnTo>
                    <a:pt x="114676" y="23432"/>
                  </a:lnTo>
                  <a:lnTo>
                    <a:pt x="110720" y="30890"/>
                  </a:lnTo>
                  <a:lnTo>
                    <a:pt x="107886" y="34879"/>
                  </a:lnTo>
                  <a:lnTo>
                    <a:pt x="104517" y="38967"/>
                  </a:lnTo>
                  <a:lnTo>
                    <a:pt x="100789" y="43120"/>
                  </a:lnTo>
                  <a:lnTo>
                    <a:pt x="96081" y="47794"/>
                  </a:lnTo>
                  <a:lnTo>
                    <a:pt x="90720" y="52815"/>
                  </a:lnTo>
                  <a:lnTo>
                    <a:pt x="79579" y="62997"/>
                  </a:lnTo>
                  <a:lnTo>
                    <a:pt x="64236" y="77236"/>
                  </a:lnTo>
                  <a:lnTo>
                    <a:pt x="52253" y="87819"/>
                  </a:lnTo>
                  <a:lnTo>
                    <a:pt x="45946" y="92831"/>
                  </a:lnTo>
                  <a:lnTo>
                    <a:pt x="39519" y="97602"/>
                  </a:lnTo>
                  <a:lnTo>
                    <a:pt x="27193" y="106235"/>
                  </a:lnTo>
                  <a:lnTo>
                    <a:pt x="16776" y="113247"/>
                  </a:lnTo>
                  <a:lnTo>
                    <a:pt x="12666" y="115498"/>
                  </a:lnTo>
                  <a:lnTo>
                    <a:pt x="9185" y="116998"/>
                  </a:lnTo>
                  <a:lnTo>
                    <a:pt x="0"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40" name="Google Shape;640;p43"/>
            <p:cNvSpPr/>
            <p:nvPr/>
          </p:nvSpPr>
          <p:spPr>
            <a:xfrm>
              <a:off x="1238003467" y="302851000"/>
              <a:ext cx="128925304" cy="988872890"/>
            </a:xfrm>
            <a:custGeom>
              <a:avLst/>
              <a:gdLst/>
              <a:ahLst/>
              <a:cxnLst/>
              <a:rect l="l" t="t" r="r" b="b"/>
              <a:pathLst>
                <a:path w="120000" h="120000" extrusionOk="0">
                  <a:moveTo>
                    <a:pt x="79873" y="0"/>
                  </a:moveTo>
                  <a:lnTo>
                    <a:pt x="76299" y="1773"/>
                  </a:lnTo>
                  <a:lnTo>
                    <a:pt x="74872" y="3038"/>
                  </a:lnTo>
                  <a:lnTo>
                    <a:pt x="72289" y="6423"/>
                  </a:lnTo>
                  <a:lnTo>
                    <a:pt x="66945" y="14277"/>
                  </a:lnTo>
                  <a:lnTo>
                    <a:pt x="64521" y="17313"/>
                  </a:lnTo>
                  <a:lnTo>
                    <a:pt x="61783" y="20451"/>
                  </a:lnTo>
                  <a:lnTo>
                    <a:pt x="58836" y="23657"/>
                  </a:lnTo>
                  <a:lnTo>
                    <a:pt x="55749" y="27279"/>
                  </a:lnTo>
                  <a:lnTo>
                    <a:pt x="49326" y="35263"/>
                  </a:lnTo>
                  <a:lnTo>
                    <a:pt x="45668" y="39471"/>
                  </a:lnTo>
                  <a:lnTo>
                    <a:pt x="41733" y="43761"/>
                  </a:lnTo>
                  <a:lnTo>
                    <a:pt x="37614" y="48106"/>
                  </a:lnTo>
                  <a:lnTo>
                    <a:pt x="33745" y="52859"/>
                  </a:lnTo>
                  <a:lnTo>
                    <a:pt x="30044" y="57884"/>
                  </a:lnTo>
                  <a:lnTo>
                    <a:pt x="22939" y="68045"/>
                  </a:lnTo>
                  <a:lnTo>
                    <a:pt x="16041" y="77511"/>
                  </a:lnTo>
                  <a:lnTo>
                    <a:pt x="13004" y="82114"/>
                  </a:lnTo>
                  <a:lnTo>
                    <a:pt x="10232" y="86667"/>
                  </a:lnTo>
                  <a:lnTo>
                    <a:pt x="7635" y="91188"/>
                  </a:lnTo>
                  <a:lnTo>
                    <a:pt x="5530" y="95315"/>
                  </a:lnTo>
                  <a:lnTo>
                    <a:pt x="3753" y="99181"/>
                  </a:lnTo>
                  <a:lnTo>
                    <a:pt x="2194" y="102871"/>
                  </a:lnTo>
                  <a:lnTo>
                    <a:pt x="1154" y="106074"/>
                  </a:lnTo>
                  <a:lnTo>
                    <a:pt x="461" y="108951"/>
                  </a:lnTo>
                  <a:lnTo>
                    <a:pt x="0" y="111612"/>
                  </a:lnTo>
                  <a:lnTo>
                    <a:pt x="439" y="113758"/>
                  </a:lnTo>
                  <a:lnTo>
                    <a:pt x="1481" y="115559"/>
                  </a:lnTo>
                  <a:lnTo>
                    <a:pt x="2924" y="117131"/>
                  </a:lnTo>
                  <a:lnTo>
                    <a:pt x="4633" y="118179"/>
                  </a:lnTo>
                  <a:lnTo>
                    <a:pt x="6522" y="118878"/>
                  </a:lnTo>
                  <a:lnTo>
                    <a:pt x="8529" y="119344"/>
                  </a:lnTo>
                  <a:lnTo>
                    <a:pt x="10988" y="119654"/>
                  </a:lnTo>
                  <a:lnTo>
                    <a:pt x="13751" y="119861"/>
                  </a:lnTo>
                  <a:lnTo>
                    <a:pt x="16714" y="119999"/>
                  </a:lnTo>
                  <a:lnTo>
                    <a:pt x="20187" y="119720"/>
                  </a:lnTo>
                  <a:lnTo>
                    <a:pt x="23997" y="119163"/>
                  </a:lnTo>
                  <a:lnTo>
                    <a:pt x="28034" y="118420"/>
                  </a:lnTo>
                  <a:lnTo>
                    <a:pt x="32222" y="117182"/>
                  </a:lnTo>
                  <a:lnTo>
                    <a:pt x="36510" y="115615"/>
                  </a:lnTo>
                  <a:lnTo>
                    <a:pt x="40864" y="113827"/>
                  </a:lnTo>
                  <a:lnTo>
                    <a:pt x="45264" y="111522"/>
                  </a:lnTo>
                  <a:lnTo>
                    <a:pt x="49693" y="108871"/>
                  </a:lnTo>
                  <a:lnTo>
                    <a:pt x="54142" y="105990"/>
                  </a:lnTo>
                  <a:lnTo>
                    <a:pt x="69340" y="96615"/>
                  </a:lnTo>
                  <a:lnTo>
                    <a:pt x="73974" y="92994"/>
                  </a:lnTo>
                  <a:lnTo>
                    <a:pt x="78184" y="89095"/>
                  </a:lnTo>
                  <a:lnTo>
                    <a:pt x="89473" y="77503"/>
                  </a:lnTo>
                  <a:lnTo>
                    <a:pt x="93006" y="73942"/>
                  </a:lnTo>
                  <a:lnTo>
                    <a:pt x="96484" y="70083"/>
                  </a:lnTo>
                  <a:lnTo>
                    <a:pt x="99925" y="66025"/>
                  </a:lnTo>
                  <a:lnTo>
                    <a:pt x="103341" y="61835"/>
                  </a:lnTo>
                  <a:lnTo>
                    <a:pt x="106366" y="57557"/>
                  </a:lnTo>
                  <a:lnTo>
                    <a:pt x="109131" y="53220"/>
                  </a:lnTo>
                  <a:lnTo>
                    <a:pt x="111723" y="48844"/>
                  </a:lnTo>
                  <a:lnTo>
                    <a:pt x="113825" y="44441"/>
                  </a:lnTo>
                  <a:lnTo>
                    <a:pt x="115600" y="40022"/>
                  </a:lnTo>
                  <a:lnTo>
                    <a:pt x="117158" y="35590"/>
                  </a:lnTo>
                  <a:lnTo>
                    <a:pt x="118196" y="31522"/>
                  </a:lnTo>
                  <a:lnTo>
                    <a:pt x="118888" y="27697"/>
                  </a:lnTo>
                  <a:lnTo>
                    <a:pt x="119350" y="24033"/>
                  </a:lnTo>
                  <a:lnTo>
                    <a:pt x="119657" y="20848"/>
                  </a:lnTo>
                  <a:lnTo>
                    <a:pt x="119863" y="17982"/>
                  </a:lnTo>
                  <a:lnTo>
                    <a:pt x="119999" y="15329"/>
                  </a:lnTo>
                  <a:lnTo>
                    <a:pt x="119716" y="12817"/>
                  </a:lnTo>
                  <a:lnTo>
                    <a:pt x="119154" y="10401"/>
                  </a:lnTo>
                  <a:lnTo>
                    <a:pt x="118404" y="8047"/>
                  </a:lnTo>
                  <a:lnTo>
                    <a:pt x="117157" y="6107"/>
                  </a:lnTo>
                  <a:lnTo>
                    <a:pt x="113776" y="2962"/>
                  </a:lnTo>
                  <a:lnTo>
                    <a:pt x="111452" y="1974"/>
                  </a:lnTo>
                  <a:lnTo>
                    <a:pt x="108782" y="1316"/>
                  </a:lnTo>
                  <a:lnTo>
                    <a:pt x="105879" y="877"/>
                  </a:lnTo>
                  <a:lnTo>
                    <a:pt x="102821" y="585"/>
                  </a:lnTo>
                  <a:lnTo>
                    <a:pt x="99661" y="389"/>
                  </a:lnTo>
                  <a:lnTo>
                    <a:pt x="96432" y="260"/>
                  </a:lnTo>
                  <a:lnTo>
                    <a:pt x="92783" y="544"/>
                  </a:lnTo>
                  <a:lnTo>
                    <a:pt x="88854" y="1105"/>
                  </a:lnTo>
                  <a:lnTo>
                    <a:pt x="84738" y="1850"/>
                  </a:lnTo>
                  <a:lnTo>
                    <a:pt x="80498" y="3089"/>
                  </a:lnTo>
                  <a:lnTo>
                    <a:pt x="76175" y="4658"/>
                  </a:lnTo>
                  <a:lnTo>
                    <a:pt x="71797" y="6446"/>
                  </a:lnTo>
                  <a:lnTo>
                    <a:pt x="67756" y="8752"/>
                  </a:lnTo>
                  <a:lnTo>
                    <a:pt x="63940" y="11403"/>
                  </a:lnTo>
                  <a:lnTo>
                    <a:pt x="60274" y="14284"/>
                  </a:lnTo>
                  <a:lnTo>
                    <a:pt x="56333" y="16947"/>
                  </a:lnTo>
                  <a:lnTo>
                    <a:pt x="52210" y="19464"/>
                  </a:lnTo>
                  <a:lnTo>
                    <a:pt x="47965" y="21885"/>
                  </a:lnTo>
                  <a:lnTo>
                    <a:pt x="44387" y="24242"/>
                  </a:lnTo>
                  <a:lnTo>
                    <a:pt x="41253" y="26555"/>
                  </a:lnTo>
                  <a:lnTo>
                    <a:pt x="38416" y="28840"/>
                  </a:lnTo>
                  <a:lnTo>
                    <a:pt x="36150" y="30734"/>
                  </a:lnTo>
                  <a:lnTo>
                    <a:pt x="34266" y="32369"/>
                  </a:lnTo>
                  <a:lnTo>
                    <a:pt x="29375" y="36751"/>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41" name="Google Shape;641;p43"/>
            <p:cNvSpPr/>
            <p:nvPr/>
          </p:nvSpPr>
          <p:spPr>
            <a:xfrm>
              <a:off x="1367471601" y="165193405"/>
              <a:ext cx="106441671" cy="1038638393"/>
            </a:xfrm>
            <a:custGeom>
              <a:avLst/>
              <a:gdLst/>
              <a:ahLst/>
              <a:cxnLst/>
              <a:rect l="l" t="t" r="r" b="b"/>
              <a:pathLst>
                <a:path w="120000" h="120000" extrusionOk="0">
                  <a:moveTo>
                    <a:pt x="93506" y="0"/>
                  </a:moveTo>
                  <a:lnTo>
                    <a:pt x="89176" y="3376"/>
                  </a:lnTo>
                  <a:lnTo>
                    <a:pt x="87448" y="4371"/>
                  </a:lnTo>
                  <a:lnTo>
                    <a:pt x="84319" y="5477"/>
                  </a:lnTo>
                  <a:lnTo>
                    <a:pt x="82398" y="6832"/>
                  </a:lnTo>
                  <a:lnTo>
                    <a:pt x="80210" y="8796"/>
                  </a:lnTo>
                  <a:lnTo>
                    <a:pt x="77846" y="11165"/>
                  </a:lnTo>
                  <a:lnTo>
                    <a:pt x="74911" y="13805"/>
                  </a:lnTo>
                  <a:lnTo>
                    <a:pt x="71594" y="16625"/>
                  </a:lnTo>
                  <a:lnTo>
                    <a:pt x="63832" y="22940"/>
                  </a:lnTo>
                  <a:lnTo>
                    <a:pt x="54341" y="30459"/>
                  </a:lnTo>
                  <a:lnTo>
                    <a:pt x="49726" y="34796"/>
                  </a:lnTo>
                  <a:lnTo>
                    <a:pt x="45290" y="39455"/>
                  </a:lnTo>
                  <a:lnTo>
                    <a:pt x="36736" y="48991"/>
                  </a:lnTo>
                  <a:lnTo>
                    <a:pt x="20170" y="66632"/>
                  </a:lnTo>
                  <a:lnTo>
                    <a:pt x="16071" y="70929"/>
                  </a:lnTo>
                  <a:lnTo>
                    <a:pt x="12886" y="75207"/>
                  </a:lnTo>
                  <a:lnTo>
                    <a:pt x="10309" y="79473"/>
                  </a:lnTo>
                  <a:lnTo>
                    <a:pt x="8138" y="83731"/>
                  </a:lnTo>
                  <a:lnTo>
                    <a:pt x="4518" y="91289"/>
                  </a:lnTo>
                  <a:lnTo>
                    <a:pt x="2917" y="94789"/>
                  </a:lnTo>
                  <a:lnTo>
                    <a:pt x="1851" y="98182"/>
                  </a:lnTo>
                  <a:lnTo>
                    <a:pt x="1141" y="101505"/>
                  </a:lnTo>
                  <a:lnTo>
                    <a:pt x="667" y="104780"/>
                  </a:lnTo>
                  <a:lnTo>
                    <a:pt x="350" y="107671"/>
                  </a:lnTo>
                  <a:lnTo>
                    <a:pt x="140" y="110305"/>
                  </a:lnTo>
                  <a:lnTo>
                    <a:pt x="0" y="112767"/>
                  </a:lnTo>
                  <a:lnTo>
                    <a:pt x="359" y="114763"/>
                  </a:lnTo>
                  <a:lnTo>
                    <a:pt x="1966" y="117922"/>
                  </a:lnTo>
                  <a:lnTo>
                    <a:pt x="3482" y="118906"/>
                  </a:lnTo>
                  <a:lnTo>
                    <a:pt x="5399" y="119562"/>
                  </a:lnTo>
                  <a:lnTo>
                    <a:pt x="7583" y="119999"/>
                  </a:lnTo>
                  <a:lnTo>
                    <a:pt x="10399" y="119938"/>
                  </a:lnTo>
                  <a:lnTo>
                    <a:pt x="13635" y="119543"/>
                  </a:lnTo>
                  <a:lnTo>
                    <a:pt x="17152" y="118926"/>
                  </a:lnTo>
                  <a:lnTo>
                    <a:pt x="20402" y="118162"/>
                  </a:lnTo>
                  <a:lnTo>
                    <a:pt x="23475" y="117299"/>
                  </a:lnTo>
                  <a:lnTo>
                    <a:pt x="26430" y="116370"/>
                  </a:lnTo>
                  <a:lnTo>
                    <a:pt x="29760" y="114690"/>
                  </a:lnTo>
                  <a:lnTo>
                    <a:pt x="33338" y="112510"/>
                  </a:lnTo>
                  <a:lnTo>
                    <a:pt x="37083" y="109997"/>
                  </a:lnTo>
                  <a:lnTo>
                    <a:pt x="40939" y="107260"/>
                  </a:lnTo>
                  <a:lnTo>
                    <a:pt x="48848" y="101393"/>
                  </a:lnTo>
                  <a:lnTo>
                    <a:pt x="52861" y="97991"/>
                  </a:lnTo>
                  <a:lnTo>
                    <a:pt x="56894" y="94308"/>
                  </a:lnTo>
                  <a:lnTo>
                    <a:pt x="60943" y="90440"/>
                  </a:lnTo>
                  <a:lnTo>
                    <a:pt x="69066" y="82372"/>
                  </a:lnTo>
                  <a:lnTo>
                    <a:pt x="73135" y="78241"/>
                  </a:lnTo>
                  <a:lnTo>
                    <a:pt x="77207" y="74427"/>
                  </a:lnTo>
                  <a:lnTo>
                    <a:pt x="81280" y="70824"/>
                  </a:lnTo>
                  <a:lnTo>
                    <a:pt x="85356" y="67361"/>
                  </a:lnTo>
                  <a:lnTo>
                    <a:pt x="88979" y="63640"/>
                  </a:lnTo>
                  <a:lnTo>
                    <a:pt x="92300" y="59744"/>
                  </a:lnTo>
                  <a:lnTo>
                    <a:pt x="95420" y="55734"/>
                  </a:lnTo>
                  <a:lnTo>
                    <a:pt x="98407" y="51646"/>
                  </a:lnTo>
                  <a:lnTo>
                    <a:pt x="104142" y="43335"/>
                  </a:lnTo>
                  <a:lnTo>
                    <a:pt x="106939" y="39493"/>
                  </a:lnTo>
                  <a:lnTo>
                    <a:pt x="109711" y="35871"/>
                  </a:lnTo>
                  <a:lnTo>
                    <a:pt x="112465" y="32396"/>
                  </a:lnTo>
                  <a:lnTo>
                    <a:pt x="114301" y="29373"/>
                  </a:lnTo>
                  <a:lnTo>
                    <a:pt x="115524" y="26650"/>
                  </a:lnTo>
                  <a:lnTo>
                    <a:pt x="116340" y="24129"/>
                  </a:lnTo>
                  <a:lnTo>
                    <a:pt x="117337" y="21741"/>
                  </a:lnTo>
                  <a:lnTo>
                    <a:pt x="118455" y="19441"/>
                  </a:lnTo>
                  <a:lnTo>
                    <a:pt x="119653" y="17202"/>
                  </a:lnTo>
                  <a:lnTo>
                    <a:pt x="119999" y="15002"/>
                  </a:lnTo>
                  <a:lnTo>
                    <a:pt x="119777" y="12829"/>
                  </a:lnTo>
                  <a:lnTo>
                    <a:pt x="119175" y="10673"/>
                  </a:lnTo>
                  <a:lnTo>
                    <a:pt x="117298" y="7335"/>
                  </a:lnTo>
                  <a:lnTo>
                    <a:pt x="116164" y="5950"/>
                  </a:lnTo>
                  <a:lnTo>
                    <a:pt x="114501" y="5027"/>
                  </a:lnTo>
                  <a:lnTo>
                    <a:pt x="112486" y="4411"/>
                  </a:lnTo>
                  <a:lnTo>
                    <a:pt x="110237" y="4001"/>
                  </a:lnTo>
                  <a:lnTo>
                    <a:pt x="107379" y="3727"/>
                  </a:lnTo>
                  <a:lnTo>
                    <a:pt x="104114" y="3545"/>
                  </a:lnTo>
                  <a:lnTo>
                    <a:pt x="100578" y="3423"/>
                  </a:lnTo>
                  <a:lnTo>
                    <a:pt x="97315" y="3696"/>
                  </a:lnTo>
                  <a:lnTo>
                    <a:pt x="94232" y="4231"/>
                  </a:lnTo>
                  <a:lnTo>
                    <a:pt x="87939" y="5768"/>
                  </a:lnTo>
                  <a:lnTo>
                    <a:pt x="80611" y="7629"/>
                  </a:lnTo>
                  <a:lnTo>
                    <a:pt x="77207" y="8974"/>
                  </a:lnTo>
                  <a:lnTo>
                    <a:pt x="74031" y="10577"/>
                  </a:lnTo>
                  <a:lnTo>
                    <a:pt x="71008" y="12352"/>
                  </a:lnTo>
                  <a:lnTo>
                    <a:pt x="68540" y="13890"/>
                  </a:lnTo>
                  <a:lnTo>
                    <a:pt x="66441" y="15268"/>
                  </a:lnTo>
                  <a:lnTo>
                    <a:pt x="60884" y="19085"/>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42" name="Google Shape;642;p43"/>
            <p:cNvSpPr/>
            <p:nvPr/>
          </p:nvSpPr>
          <p:spPr>
            <a:xfrm>
              <a:off x="1472912263" y="55065504"/>
              <a:ext cx="127219234" cy="1231250528"/>
            </a:xfrm>
            <a:custGeom>
              <a:avLst/>
              <a:gdLst/>
              <a:ahLst/>
              <a:cxnLst/>
              <a:rect l="l" t="t" r="r" b="b"/>
              <a:pathLst>
                <a:path w="120000" h="120000" extrusionOk="0">
                  <a:moveTo>
                    <a:pt x="105011" y="0"/>
                  </a:moveTo>
                  <a:lnTo>
                    <a:pt x="95955" y="4273"/>
                  </a:lnTo>
                  <a:lnTo>
                    <a:pt x="91772" y="6724"/>
                  </a:lnTo>
                  <a:lnTo>
                    <a:pt x="87466" y="9551"/>
                  </a:lnTo>
                  <a:lnTo>
                    <a:pt x="83079" y="12628"/>
                  </a:lnTo>
                  <a:lnTo>
                    <a:pt x="74162" y="19227"/>
                  </a:lnTo>
                  <a:lnTo>
                    <a:pt x="69661" y="22657"/>
                  </a:lnTo>
                  <a:lnTo>
                    <a:pt x="65144" y="26434"/>
                  </a:lnTo>
                  <a:lnTo>
                    <a:pt x="60616" y="30443"/>
                  </a:lnTo>
                  <a:lnTo>
                    <a:pt x="51542" y="38872"/>
                  </a:lnTo>
                  <a:lnTo>
                    <a:pt x="42454" y="47588"/>
                  </a:lnTo>
                  <a:lnTo>
                    <a:pt x="38287" y="51999"/>
                  </a:lnTo>
                  <a:lnTo>
                    <a:pt x="34372" y="56430"/>
                  </a:lnTo>
                  <a:lnTo>
                    <a:pt x="30624" y="60875"/>
                  </a:lnTo>
                  <a:lnTo>
                    <a:pt x="23428" y="69789"/>
                  </a:lnTo>
                  <a:lnTo>
                    <a:pt x="19917" y="74253"/>
                  </a:lnTo>
                  <a:lnTo>
                    <a:pt x="16818" y="78422"/>
                  </a:lnTo>
                  <a:lnTo>
                    <a:pt x="11353" y="86234"/>
                  </a:lnTo>
                  <a:lnTo>
                    <a:pt x="9213" y="89987"/>
                  </a:lnTo>
                  <a:lnTo>
                    <a:pt x="7407" y="93682"/>
                  </a:lnTo>
                  <a:lnTo>
                    <a:pt x="1786" y="106755"/>
                  </a:lnTo>
                  <a:lnTo>
                    <a:pt x="940" y="109333"/>
                  </a:lnTo>
                  <a:lnTo>
                    <a:pt x="375" y="111647"/>
                  </a:lnTo>
                  <a:lnTo>
                    <a:pt x="0" y="113786"/>
                  </a:lnTo>
                  <a:lnTo>
                    <a:pt x="128" y="115510"/>
                  </a:lnTo>
                  <a:lnTo>
                    <a:pt x="592" y="116958"/>
                  </a:lnTo>
                  <a:lnTo>
                    <a:pt x="1281" y="118221"/>
                  </a:lnTo>
                  <a:lnTo>
                    <a:pt x="2120" y="119063"/>
                  </a:lnTo>
                  <a:lnTo>
                    <a:pt x="3058" y="119625"/>
                  </a:lnTo>
                  <a:lnTo>
                    <a:pt x="4062" y="119999"/>
                  </a:lnTo>
                  <a:lnTo>
                    <a:pt x="5869" y="119951"/>
                  </a:lnTo>
                  <a:lnTo>
                    <a:pt x="8211" y="119620"/>
                  </a:lnTo>
                  <a:lnTo>
                    <a:pt x="10909" y="119102"/>
                  </a:lnTo>
                  <a:lnTo>
                    <a:pt x="13845" y="118160"/>
                  </a:lnTo>
                  <a:lnTo>
                    <a:pt x="16940" y="116935"/>
                  </a:lnTo>
                  <a:lnTo>
                    <a:pt x="20141" y="115523"/>
                  </a:lnTo>
                  <a:lnTo>
                    <a:pt x="23411" y="113687"/>
                  </a:lnTo>
                  <a:lnTo>
                    <a:pt x="26729" y="111568"/>
                  </a:lnTo>
                  <a:lnTo>
                    <a:pt x="30078" y="109262"/>
                  </a:lnTo>
                  <a:lnTo>
                    <a:pt x="33827" y="106830"/>
                  </a:lnTo>
                  <a:lnTo>
                    <a:pt x="42037" y="101742"/>
                  </a:lnTo>
                  <a:lnTo>
                    <a:pt x="45969" y="99133"/>
                  </a:lnTo>
                  <a:lnTo>
                    <a:pt x="49729" y="96499"/>
                  </a:lnTo>
                  <a:lnTo>
                    <a:pt x="53372" y="93849"/>
                  </a:lnTo>
                  <a:lnTo>
                    <a:pt x="65744" y="84421"/>
                  </a:lnTo>
                  <a:lnTo>
                    <a:pt x="79014" y="74075"/>
                  </a:lnTo>
                  <a:lnTo>
                    <a:pt x="83131" y="70551"/>
                  </a:lnTo>
                  <a:lnTo>
                    <a:pt x="87013" y="67010"/>
                  </a:lnTo>
                  <a:lnTo>
                    <a:pt x="90738" y="63456"/>
                  </a:lnTo>
                  <a:lnTo>
                    <a:pt x="97910" y="56327"/>
                  </a:lnTo>
                  <a:lnTo>
                    <a:pt x="101414" y="52757"/>
                  </a:lnTo>
                  <a:lnTo>
                    <a:pt x="104509" y="49184"/>
                  </a:lnTo>
                  <a:lnTo>
                    <a:pt x="107330" y="45609"/>
                  </a:lnTo>
                  <a:lnTo>
                    <a:pt x="109969" y="42034"/>
                  </a:lnTo>
                  <a:lnTo>
                    <a:pt x="112107" y="38755"/>
                  </a:lnTo>
                  <a:lnTo>
                    <a:pt x="113912" y="35675"/>
                  </a:lnTo>
                  <a:lnTo>
                    <a:pt x="115494" y="32728"/>
                  </a:lnTo>
                  <a:lnTo>
                    <a:pt x="116928" y="29868"/>
                  </a:lnTo>
                  <a:lnTo>
                    <a:pt x="119532" y="24306"/>
                  </a:lnTo>
                  <a:lnTo>
                    <a:pt x="119999" y="21868"/>
                  </a:lnTo>
                  <a:lnTo>
                    <a:pt x="119931" y="19647"/>
                  </a:lnTo>
                  <a:lnTo>
                    <a:pt x="119507" y="17570"/>
                  </a:lnTo>
                  <a:lnTo>
                    <a:pt x="119224" y="15589"/>
                  </a:lnTo>
                  <a:lnTo>
                    <a:pt x="119036" y="13672"/>
                  </a:lnTo>
                  <a:lnTo>
                    <a:pt x="118447" y="9952"/>
                  </a:lnTo>
                  <a:lnTo>
                    <a:pt x="116922" y="6311"/>
                  </a:lnTo>
                  <a:lnTo>
                    <a:pt x="115605" y="5102"/>
                  </a:lnTo>
                  <a:lnTo>
                    <a:pt x="113969" y="4295"/>
                  </a:lnTo>
                  <a:lnTo>
                    <a:pt x="112121" y="3758"/>
                  </a:lnTo>
                  <a:lnTo>
                    <a:pt x="110130" y="3400"/>
                  </a:lnTo>
                  <a:lnTo>
                    <a:pt x="108045" y="3161"/>
                  </a:lnTo>
                  <a:lnTo>
                    <a:pt x="105896" y="3001"/>
                  </a:lnTo>
                  <a:lnTo>
                    <a:pt x="103327" y="3193"/>
                  </a:lnTo>
                  <a:lnTo>
                    <a:pt x="100477" y="3619"/>
                  </a:lnTo>
                  <a:lnTo>
                    <a:pt x="97439" y="4202"/>
                  </a:lnTo>
                  <a:lnTo>
                    <a:pt x="94277" y="5484"/>
                  </a:lnTo>
                  <a:lnTo>
                    <a:pt x="91032" y="7234"/>
                  </a:lnTo>
                  <a:lnTo>
                    <a:pt x="87731" y="9294"/>
                  </a:lnTo>
                  <a:lnTo>
                    <a:pt x="84772" y="11265"/>
                  </a:lnTo>
                  <a:lnTo>
                    <a:pt x="82042" y="13174"/>
                  </a:lnTo>
                  <a:lnTo>
                    <a:pt x="76986" y="16886"/>
                  </a:lnTo>
                  <a:lnTo>
                    <a:pt x="67482" y="2414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43" name="Google Shape;643;p43"/>
            <p:cNvSpPr/>
            <p:nvPr/>
          </p:nvSpPr>
          <p:spPr>
            <a:xfrm>
              <a:off x="1577007972" y="991145187"/>
              <a:ext cx="75957028" cy="825957927"/>
            </a:xfrm>
            <a:custGeom>
              <a:avLst/>
              <a:gdLst/>
              <a:ahLst/>
              <a:cxnLst/>
              <a:rect l="l" t="t" r="r" b="b"/>
              <a:pathLst>
                <a:path w="120000" h="120000" extrusionOk="0">
                  <a:moveTo>
                    <a:pt x="119999" y="0"/>
                  </a:moveTo>
                  <a:lnTo>
                    <a:pt x="110899" y="6370"/>
                  </a:lnTo>
                  <a:lnTo>
                    <a:pt x="108218" y="8691"/>
                  </a:lnTo>
                  <a:lnTo>
                    <a:pt x="106431" y="10682"/>
                  </a:lnTo>
                  <a:lnTo>
                    <a:pt x="105239" y="12455"/>
                  </a:lnTo>
                  <a:lnTo>
                    <a:pt x="103175" y="14970"/>
                  </a:lnTo>
                  <a:lnTo>
                    <a:pt x="100529" y="17979"/>
                  </a:lnTo>
                  <a:lnTo>
                    <a:pt x="97496" y="21320"/>
                  </a:lnTo>
                  <a:lnTo>
                    <a:pt x="94203" y="25324"/>
                  </a:lnTo>
                  <a:lnTo>
                    <a:pt x="87158" y="34514"/>
                  </a:lnTo>
                  <a:lnTo>
                    <a:pt x="82868" y="39454"/>
                  </a:lnTo>
                  <a:lnTo>
                    <a:pt x="78102" y="44524"/>
                  </a:lnTo>
                  <a:lnTo>
                    <a:pt x="73020" y="49683"/>
                  </a:lnTo>
                  <a:lnTo>
                    <a:pt x="68363" y="54899"/>
                  </a:lnTo>
                  <a:lnTo>
                    <a:pt x="63987" y="60155"/>
                  </a:lnTo>
                  <a:lnTo>
                    <a:pt x="59801" y="65436"/>
                  </a:lnTo>
                  <a:lnTo>
                    <a:pt x="55105" y="70735"/>
                  </a:lnTo>
                  <a:lnTo>
                    <a:pt x="50071" y="76045"/>
                  </a:lnTo>
                  <a:lnTo>
                    <a:pt x="27240" y="99478"/>
                  </a:lnTo>
                  <a:lnTo>
                    <a:pt x="19302" y="107768"/>
                  </a:lnTo>
                  <a:lnTo>
                    <a:pt x="16043" y="110956"/>
                  </a:lnTo>
                  <a:lnTo>
                    <a:pt x="13235" y="113526"/>
                  </a:lnTo>
                  <a:lnTo>
                    <a:pt x="10728" y="115684"/>
                  </a:lnTo>
                  <a:lnTo>
                    <a:pt x="8421" y="117122"/>
                  </a:lnTo>
                  <a:lnTo>
                    <a:pt x="6249" y="118081"/>
                  </a:lnTo>
                  <a:lnTo>
                    <a:pt x="0" y="119999"/>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44" name="Google Shape;644;p43"/>
            <p:cNvSpPr/>
            <p:nvPr/>
          </p:nvSpPr>
          <p:spPr>
            <a:xfrm>
              <a:off x="1690070098" y="200295376"/>
              <a:ext cx="146930693" cy="1166395906"/>
            </a:xfrm>
            <a:custGeom>
              <a:avLst/>
              <a:gdLst/>
              <a:ahLst/>
              <a:cxnLst/>
              <a:rect l="l" t="t" r="r" b="b"/>
              <a:pathLst>
                <a:path w="120000" h="120000" extrusionOk="0">
                  <a:moveTo>
                    <a:pt x="67178" y="10551"/>
                  </a:moveTo>
                  <a:lnTo>
                    <a:pt x="64042" y="12054"/>
                  </a:lnTo>
                  <a:lnTo>
                    <a:pt x="60752" y="15310"/>
                  </a:lnTo>
                  <a:lnTo>
                    <a:pt x="58955" y="17500"/>
                  </a:lnTo>
                  <a:lnTo>
                    <a:pt x="56084" y="20773"/>
                  </a:lnTo>
                  <a:lnTo>
                    <a:pt x="52729" y="23906"/>
                  </a:lnTo>
                  <a:lnTo>
                    <a:pt x="49996" y="26064"/>
                  </a:lnTo>
                  <a:lnTo>
                    <a:pt x="46861" y="28446"/>
                  </a:lnTo>
                  <a:lnTo>
                    <a:pt x="43787" y="31608"/>
                  </a:lnTo>
                  <a:lnTo>
                    <a:pt x="40753" y="35289"/>
                  </a:lnTo>
                  <a:lnTo>
                    <a:pt x="37745" y="39317"/>
                  </a:lnTo>
                  <a:lnTo>
                    <a:pt x="34427" y="43261"/>
                  </a:lnTo>
                  <a:lnTo>
                    <a:pt x="30902" y="47150"/>
                  </a:lnTo>
                  <a:lnTo>
                    <a:pt x="27239" y="51001"/>
                  </a:lnTo>
                  <a:lnTo>
                    <a:pt x="24141" y="55142"/>
                  </a:lnTo>
                  <a:lnTo>
                    <a:pt x="21419" y="59476"/>
                  </a:lnTo>
                  <a:lnTo>
                    <a:pt x="14452" y="72255"/>
                  </a:lnTo>
                  <a:lnTo>
                    <a:pt x="6216" y="87852"/>
                  </a:lnTo>
                  <a:lnTo>
                    <a:pt x="4546" y="91354"/>
                  </a:lnTo>
                  <a:lnTo>
                    <a:pt x="3104" y="94633"/>
                  </a:lnTo>
                  <a:lnTo>
                    <a:pt x="1814" y="97763"/>
                  </a:lnTo>
                  <a:lnTo>
                    <a:pt x="955" y="100794"/>
                  </a:lnTo>
                  <a:lnTo>
                    <a:pt x="382" y="103759"/>
                  </a:lnTo>
                  <a:lnTo>
                    <a:pt x="0" y="106679"/>
                  </a:lnTo>
                  <a:lnTo>
                    <a:pt x="73" y="108941"/>
                  </a:lnTo>
                  <a:lnTo>
                    <a:pt x="450" y="110764"/>
                  </a:lnTo>
                  <a:lnTo>
                    <a:pt x="1745" y="113943"/>
                  </a:lnTo>
                  <a:lnTo>
                    <a:pt x="3414" y="117454"/>
                  </a:lnTo>
                  <a:lnTo>
                    <a:pt x="4647" y="118642"/>
                  </a:lnTo>
                  <a:lnTo>
                    <a:pt x="6125" y="119434"/>
                  </a:lnTo>
                  <a:lnTo>
                    <a:pt x="7767" y="119962"/>
                  </a:lnTo>
                  <a:lnTo>
                    <a:pt x="9847" y="119999"/>
                  </a:lnTo>
                  <a:lnTo>
                    <a:pt x="12218" y="119709"/>
                  </a:lnTo>
                  <a:lnTo>
                    <a:pt x="14783" y="119201"/>
                  </a:lnTo>
                  <a:lnTo>
                    <a:pt x="17806" y="118233"/>
                  </a:lnTo>
                  <a:lnTo>
                    <a:pt x="21134" y="116959"/>
                  </a:lnTo>
                  <a:lnTo>
                    <a:pt x="24666" y="115479"/>
                  </a:lnTo>
                  <a:lnTo>
                    <a:pt x="32091" y="112157"/>
                  </a:lnTo>
                  <a:lnTo>
                    <a:pt x="47556" y="104895"/>
                  </a:lnTo>
                  <a:lnTo>
                    <a:pt x="51799" y="102716"/>
                  </a:lnTo>
                  <a:lnTo>
                    <a:pt x="60890" y="97777"/>
                  </a:lnTo>
                  <a:lnTo>
                    <a:pt x="65284" y="94824"/>
                  </a:lnTo>
                  <a:lnTo>
                    <a:pt x="69526" y="91595"/>
                  </a:lnTo>
                  <a:lnTo>
                    <a:pt x="73667" y="88185"/>
                  </a:lnTo>
                  <a:lnTo>
                    <a:pt x="77740" y="84652"/>
                  </a:lnTo>
                  <a:lnTo>
                    <a:pt x="85767" y="77370"/>
                  </a:lnTo>
                  <a:lnTo>
                    <a:pt x="96099" y="67696"/>
                  </a:lnTo>
                  <a:lnTo>
                    <a:pt x="98932" y="64069"/>
                  </a:lnTo>
                  <a:lnTo>
                    <a:pt x="101476" y="60077"/>
                  </a:lnTo>
                  <a:lnTo>
                    <a:pt x="108194" y="47780"/>
                  </a:lnTo>
                  <a:lnTo>
                    <a:pt x="116345" y="32347"/>
                  </a:lnTo>
                  <a:lnTo>
                    <a:pt x="117680" y="28858"/>
                  </a:lnTo>
                  <a:lnTo>
                    <a:pt x="118570" y="25588"/>
                  </a:lnTo>
                  <a:lnTo>
                    <a:pt x="119164" y="22464"/>
                  </a:lnTo>
                  <a:lnTo>
                    <a:pt x="119560" y="19437"/>
                  </a:lnTo>
                  <a:lnTo>
                    <a:pt x="119823" y="16475"/>
                  </a:lnTo>
                  <a:lnTo>
                    <a:pt x="119999" y="13556"/>
                  </a:lnTo>
                  <a:lnTo>
                    <a:pt x="119788" y="10980"/>
                  </a:lnTo>
                  <a:lnTo>
                    <a:pt x="119319" y="8634"/>
                  </a:lnTo>
                  <a:lnTo>
                    <a:pt x="118678" y="6440"/>
                  </a:lnTo>
                  <a:lnTo>
                    <a:pt x="117595" y="4663"/>
                  </a:lnTo>
                  <a:lnTo>
                    <a:pt x="114640" y="1849"/>
                  </a:lnTo>
                  <a:lnTo>
                    <a:pt x="112605" y="973"/>
                  </a:lnTo>
                  <a:lnTo>
                    <a:pt x="110263" y="389"/>
                  </a:lnTo>
                  <a:lnTo>
                    <a:pt x="107718" y="0"/>
                  </a:lnTo>
                  <a:lnTo>
                    <a:pt x="105036" y="54"/>
                  </a:lnTo>
                  <a:lnTo>
                    <a:pt x="102264" y="406"/>
                  </a:lnTo>
                  <a:lnTo>
                    <a:pt x="99431" y="955"/>
                  </a:lnTo>
                  <a:lnTo>
                    <a:pt x="96229" y="1950"/>
                  </a:lnTo>
                  <a:lnTo>
                    <a:pt x="92782" y="3244"/>
                  </a:lnTo>
                  <a:lnTo>
                    <a:pt x="89171" y="4735"/>
                  </a:lnTo>
                  <a:lnTo>
                    <a:pt x="85778" y="6359"/>
                  </a:lnTo>
                  <a:lnTo>
                    <a:pt x="82533" y="8071"/>
                  </a:lnTo>
                  <a:lnTo>
                    <a:pt x="79384" y="9842"/>
                  </a:lnTo>
                  <a:lnTo>
                    <a:pt x="75972" y="12281"/>
                  </a:lnTo>
                  <a:lnTo>
                    <a:pt x="72384" y="15166"/>
                  </a:lnTo>
                  <a:lnTo>
                    <a:pt x="68679" y="18348"/>
                  </a:lnTo>
                  <a:lnTo>
                    <a:pt x="65225" y="21729"/>
                  </a:lnTo>
                  <a:lnTo>
                    <a:pt x="61937" y="25241"/>
                  </a:lnTo>
                  <a:lnTo>
                    <a:pt x="58761" y="28842"/>
                  </a:lnTo>
                  <a:lnTo>
                    <a:pt x="55987" y="32186"/>
                  </a:lnTo>
                  <a:lnTo>
                    <a:pt x="53481" y="35360"/>
                  </a:lnTo>
                  <a:lnTo>
                    <a:pt x="51154" y="38420"/>
                  </a:lnTo>
                  <a:lnTo>
                    <a:pt x="49274" y="41090"/>
                  </a:lnTo>
                  <a:lnTo>
                    <a:pt x="47693" y="43499"/>
                  </a:lnTo>
                  <a:lnTo>
                    <a:pt x="43546" y="50206"/>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45" name="Google Shape;645;p43"/>
            <p:cNvSpPr/>
            <p:nvPr/>
          </p:nvSpPr>
          <p:spPr>
            <a:xfrm>
              <a:off x="1866814253" y="82595174"/>
              <a:ext cx="120238562" cy="1056711960"/>
            </a:xfrm>
            <a:custGeom>
              <a:avLst/>
              <a:gdLst/>
              <a:ahLst/>
              <a:cxnLst/>
              <a:rect l="l" t="t" r="r" b="b"/>
              <a:pathLst>
                <a:path w="120000" h="120000" extrusionOk="0">
                  <a:moveTo>
                    <a:pt x="86189" y="0"/>
                  </a:moveTo>
                  <a:lnTo>
                    <a:pt x="71840" y="12427"/>
                  </a:lnTo>
                  <a:lnTo>
                    <a:pt x="69002" y="14538"/>
                  </a:lnTo>
                  <a:lnTo>
                    <a:pt x="65506" y="16987"/>
                  </a:lnTo>
                  <a:lnTo>
                    <a:pt x="61571" y="19662"/>
                  </a:lnTo>
                  <a:lnTo>
                    <a:pt x="57343" y="23182"/>
                  </a:lnTo>
                  <a:lnTo>
                    <a:pt x="52920" y="27266"/>
                  </a:lnTo>
                  <a:lnTo>
                    <a:pt x="48367" y="31725"/>
                  </a:lnTo>
                  <a:lnTo>
                    <a:pt x="39030" y="40386"/>
                  </a:lnTo>
                  <a:lnTo>
                    <a:pt x="34294" y="44640"/>
                  </a:lnTo>
                  <a:lnTo>
                    <a:pt x="29933" y="49214"/>
                  </a:lnTo>
                  <a:lnTo>
                    <a:pt x="25823" y="54000"/>
                  </a:lnTo>
                  <a:lnTo>
                    <a:pt x="21879" y="58928"/>
                  </a:lnTo>
                  <a:lnTo>
                    <a:pt x="18448" y="63949"/>
                  </a:lnTo>
                  <a:lnTo>
                    <a:pt x="15359" y="69035"/>
                  </a:lnTo>
                  <a:lnTo>
                    <a:pt x="4636" y="88016"/>
                  </a:lnTo>
                  <a:lnTo>
                    <a:pt x="2942" y="92374"/>
                  </a:lnTo>
                  <a:lnTo>
                    <a:pt x="1812" y="96669"/>
                  </a:lnTo>
                  <a:lnTo>
                    <a:pt x="1059" y="100922"/>
                  </a:lnTo>
                  <a:lnTo>
                    <a:pt x="557" y="104452"/>
                  </a:lnTo>
                  <a:lnTo>
                    <a:pt x="223" y="107500"/>
                  </a:lnTo>
                  <a:lnTo>
                    <a:pt x="0" y="110227"/>
                  </a:lnTo>
                  <a:lnTo>
                    <a:pt x="653" y="112392"/>
                  </a:lnTo>
                  <a:lnTo>
                    <a:pt x="1891" y="114183"/>
                  </a:lnTo>
                  <a:lnTo>
                    <a:pt x="5405" y="117099"/>
                  </a:lnTo>
                  <a:lnTo>
                    <a:pt x="7466" y="118363"/>
                  </a:lnTo>
                  <a:lnTo>
                    <a:pt x="9641" y="119553"/>
                  </a:lnTo>
                  <a:lnTo>
                    <a:pt x="11894" y="119999"/>
                  </a:lnTo>
                  <a:lnTo>
                    <a:pt x="14198" y="119949"/>
                  </a:lnTo>
                  <a:lnTo>
                    <a:pt x="16536" y="119568"/>
                  </a:lnTo>
                  <a:lnTo>
                    <a:pt x="19298" y="118967"/>
                  </a:lnTo>
                  <a:lnTo>
                    <a:pt x="22343" y="118219"/>
                  </a:lnTo>
                  <a:lnTo>
                    <a:pt x="25576" y="117373"/>
                  </a:lnTo>
                  <a:lnTo>
                    <a:pt x="28934" y="116114"/>
                  </a:lnTo>
                  <a:lnTo>
                    <a:pt x="32377" y="114580"/>
                  </a:lnTo>
                  <a:lnTo>
                    <a:pt x="35875" y="112862"/>
                  </a:lnTo>
                  <a:lnTo>
                    <a:pt x="39811" y="110675"/>
                  </a:lnTo>
                  <a:lnTo>
                    <a:pt x="44040" y="108175"/>
                  </a:lnTo>
                  <a:lnTo>
                    <a:pt x="48463" y="105466"/>
                  </a:lnTo>
                  <a:lnTo>
                    <a:pt x="53016" y="102270"/>
                  </a:lnTo>
                  <a:lnTo>
                    <a:pt x="57657" y="98750"/>
                  </a:lnTo>
                  <a:lnTo>
                    <a:pt x="62354" y="95014"/>
                  </a:lnTo>
                  <a:lnTo>
                    <a:pt x="66689" y="90786"/>
                  </a:lnTo>
                  <a:lnTo>
                    <a:pt x="70783" y="86231"/>
                  </a:lnTo>
                  <a:lnTo>
                    <a:pt x="74715" y="81457"/>
                  </a:lnTo>
                  <a:lnTo>
                    <a:pt x="78539" y="76537"/>
                  </a:lnTo>
                  <a:lnTo>
                    <a:pt x="89671" y="61662"/>
                  </a:lnTo>
                  <a:lnTo>
                    <a:pt x="96962" y="52649"/>
                  </a:lnTo>
                  <a:lnTo>
                    <a:pt x="100590" y="47953"/>
                  </a:lnTo>
                  <a:lnTo>
                    <a:pt x="107831" y="38103"/>
                  </a:lnTo>
                  <a:lnTo>
                    <a:pt x="110644" y="33739"/>
                  </a:lnTo>
                  <a:lnTo>
                    <a:pt x="112921" y="29788"/>
                  </a:lnTo>
                  <a:lnTo>
                    <a:pt x="114839" y="26111"/>
                  </a:lnTo>
                  <a:lnTo>
                    <a:pt x="116520" y="22618"/>
                  </a:lnTo>
                  <a:lnTo>
                    <a:pt x="118041" y="19247"/>
                  </a:lnTo>
                  <a:lnTo>
                    <a:pt x="119457" y="15958"/>
                  </a:lnTo>
                  <a:lnTo>
                    <a:pt x="119999" y="13070"/>
                  </a:lnTo>
                  <a:lnTo>
                    <a:pt x="119959" y="10450"/>
                  </a:lnTo>
                  <a:lnTo>
                    <a:pt x="119532" y="8009"/>
                  </a:lnTo>
                  <a:lnTo>
                    <a:pt x="117988" y="4370"/>
                  </a:lnTo>
                  <a:lnTo>
                    <a:pt x="117014" y="2913"/>
                  </a:lnTo>
                  <a:lnTo>
                    <a:pt x="115162" y="1942"/>
                  </a:lnTo>
                  <a:lnTo>
                    <a:pt x="112724" y="1295"/>
                  </a:lnTo>
                  <a:lnTo>
                    <a:pt x="109895" y="863"/>
                  </a:lnTo>
                  <a:lnTo>
                    <a:pt x="106806" y="922"/>
                  </a:lnTo>
                  <a:lnTo>
                    <a:pt x="103544" y="1310"/>
                  </a:lnTo>
                  <a:lnTo>
                    <a:pt x="100165" y="1915"/>
                  </a:lnTo>
                  <a:lnTo>
                    <a:pt x="97111" y="2319"/>
                  </a:lnTo>
                  <a:lnTo>
                    <a:pt x="94272" y="2588"/>
                  </a:lnTo>
                  <a:lnTo>
                    <a:pt x="91578" y="2767"/>
                  </a:lnTo>
                  <a:lnTo>
                    <a:pt x="88979" y="3234"/>
                  </a:lnTo>
                  <a:lnTo>
                    <a:pt x="86445" y="3893"/>
                  </a:lnTo>
                  <a:lnTo>
                    <a:pt x="78969" y="6253"/>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646" name="Google Shape;646;p43"/>
            <p:cNvSpPr/>
            <p:nvPr/>
          </p:nvSpPr>
          <p:spPr>
            <a:xfrm>
              <a:off x="1997020488" y="0"/>
              <a:ext cx="150463158" cy="1286291293"/>
            </a:xfrm>
            <a:custGeom>
              <a:avLst/>
              <a:gdLst/>
              <a:ahLst/>
              <a:cxnLst/>
              <a:rect l="l" t="t" r="r" b="b"/>
              <a:pathLst>
                <a:path w="120000" h="120000" extrusionOk="0">
                  <a:moveTo>
                    <a:pt x="91957" y="0"/>
                  </a:moveTo>
                  <a:lnTo>
                    <a:pt x="73816" y="16152"/>
                  </a:lnTo>
                  <a:lnTo>
                    <a:pt x="70888" y="19044"/>
                  </a:lnTo>
                  <a:lnTo>
                    <a:pt x="64217" y="26063"/>
                  </a:lnTo>
                  <a:lnTo>
                    <a:pt x="53253" y="38036"/>
                  </a:lnTo>
                  <a:lnTo>
                    <a:pt x="49807" y="42195"/>
                  </a:lnTo>
                  <a:lnTo>
                    <a:pt x="46549" y="46395"/>
                  </a:lnTo>
                  <a:lnTo>
                    <a:pt x="43415" y="50621"/>
                  </a:lnTo>
                  <a:lnTo>
                    <a:pt x="37370" y="58362"/>
                  </a:lnTo>
                  <a:lnTo>
                    <a:pt x="34411" y="62024"/>
                  </a:lnTo>
                  <a:lnTo>
                    <a:pt x="31477" y="65892"/>
                  </a:lnTo>
                  <a:lnTo>
                    <a:pt x="25653" y="73996"/>
                  </a:lnTo>
                  <a:lnTo>
                    <a:pt x="16968" y="86580"/>
                  </a:lnTo>
                  <a:lnTo>
                    <a:pt x="14400" y="90540"/>
                  </a:lnTo>
                  <a:lnTo>
                    <a:pt x="7722" y="101281"/>
                  </a:lnTo>
                  <a:lnTo>
                    <a:pt x="5671" y="104335"/>
                  </a:lnTo>
                  <a:lnTo>
                    <a:pt x="3663" y="107228"/>
                  </a:lnTo>
                  <a:lnTo>
                    <a:pt x="2324" y="109727"/>
                  </a:lnTo>
                  <a:lnTo>
                    <a:pt x="1432" y="111964"/>
                  </a:lnTo>
                  <a:lnTo>
                    <a:pt x="440" y="115686"/>
                  </a:lnTo>
                  <a:lnTo>
                    <a:pt x="0" y="118291"/>
                  </a:lnTo>
                  <a:lnTo>
                    <a:pt x="523" y="119100"/>
                  </a:lnTo>
                  <a:lnTo>
                    <a:pt x="1513" y="119640"/>
                  </a:lnTo>
                  <a:lnTo>
                    <a:pt x="2815" y="119999"/>
                  </a:lnTo>
                  <a:lnTo>
                    <a:pt x="4643" y="119953"/>
                  </a:lnTo>
                  <a:lnTo>
                    <a:pt x="6824" y="119638"/>
                  </a:lnTo>
                  <a:lnTo>
                    <a:pt x="9240" y="119142"/>
                  </a:lnTo>
                  <a:lnTo>
                    <a:pt x="11811" y="118240"/>
                  </a:lnTo>
                  <a:lnTo>
                    <a:pt x="14488" y="117069"/>
                  </a:lnTo>
                  <a:lnTo>
                    <a:pt x="17233" y="115717"/>
                  </a:lnTo>
                  <a:lnTo>
                    <a:pt x="28754" y="109723"/>
                  </a:lnTo>
                  <a:lnTo>
                    <a:pt x="42318" y="102525"/>
                  </a:lnTo>
                  <a:lnTo>
                    <a:pt x="47005" y="99743"/>
                  </a:lnTo>
                  <a:lnTo>
                    <a:pt x="51732" y="96746"/>
                  </a:lnTo>
                  <a:lnTo>
                    <a:pt x="61259" y="90372"/>
                  </a:lnTo>
                  <a:lnTo>
                    <a:pt x="70834" y="83734"/>
                  </a:lnTo>
                  <a:lnTo>
                    <a:pt x="75311" y="80366"/>
                  </a:lnTo>
                  <a:lnTo>
                    <a:pt x="79578" y="76979"/>
                  </a:lnTo>
                  <a:lnTo>
                    <a:pt x="87737" y="70171"/>
                  </a:lnTo>
                  <a:lnTo>
                    <a:pt x="95637" y="63341"/>
                  </a:lnTo>
                  <a:lnTo>
                    <a:pt x="99218" y="59921"/>
                  </a:lnTo>
                  <a:lnTo>
                    <a:pt x="102567" y="56500"/>
                  </a:lnTo>
                  <a:lnTo>
                    <a:pt x="105761" y="53077"/>
                  </a:lnTo>
                  <a:lnTo>
                    <a:pt x="108532" y="49654"/>
                  </a:lnTo>
                  <a:lnTo>
                    <a:pt x="111020" y="46230"/>
                  </a:lnTo>
                  <a:lnTo>
                    <a:pt x="113320" y="42806"/>
                  </a:lnTo>
                  <a:lnTo>
                    <a:pt x="115174" y="39667"/>
                  </a:lnTo>
                  <a:lnTo>
                    <a:pt x="116730" y="36719"/>
                  </a:lnTo>
                  <a:lnTo>
                    <a:pt x="118088" y="33897"/>
                  </a:lnTo>
                  <a:lnTo>
                    <a:pt x="118993" y="31159"/>
                  </a:lnTo>
                  <a:lnTo>
                    <a:pt x="119597" y="28478"/>
                  </a:lnTo>
                  <a:lnTo>
                    <a:pt x="119999" y="25834"/>
                  </a:lnTo>
                  <a:lnTo>
                    <a:pt x="119947" y="23501"/>
                  </a:lnTo>
                  <a:lnTo>
                    <a:pt x="119591" y="21375"/>
                  </a:lnTo>
                  <a:lnTo>
                    <a:pt x="118342" y="17776"/>
                  </a:lnTo>
                  <a:lnTo>
                    <a:pt x="116718" y="15225"/>
                  </a:lnTo>
                  <a:lnTo>
                    <a:pt x="114073" y="12379"/>
                  </a:lnTo>
                  <a:lnTo>
                    <a:pt x="112471" y="10821"/>
                  </a:lnTo>
                  <a:lnTo>
                    <a:pt x="110761" y="10068"/>
                  </a:lnTo>
                  <a:lnTo>
                    <a:pt x="108980" y="9851"/>
                  </a:lnTo>
                  <a:lnTo>
                    <a:pt x="107152" y="9992"/>
                  </a:lnTo>
                  <a:lnTo>
                    <a:pt x="104972" y="10371"/>
                  </a:lnTo>
                  <a:lnTo>
                    <a:pt x="102557" y="10909"/>
                  </a:lnTo>
                  <a:lnTo>
                    <a:pt x="99985" y="11553"/>
                  </a:lnTo>
                  <a:lnTo>
                    <a:pt x="96989" y="12554"/>
                  </a:lnTo>
                  <a:lnTo>
                    <a:pt x="93709" y="13792"/>
                  </a:lnTo>
                  <a:lnTo>
                    <a:pt x="90240" y="15187"/>
                  </a:lnTo>
                  <a:lnTo>
                    <a:pt x="86966" y="16689"/>
                  </a:lnTo>
                  <a:lnTo>
                    <a:pt x="83822" y="18260"/>
                  </a:lnTo>
                  <a:lnTo>
                    <a:pt x="80764" y="19879"/>
                  </a:lnTo>
                  <a:lnTo>
                    <a:pt x="74803" y="23199"/>
                  </a:lnTo>
                  <a:lnTo>
                    <a:pt x="65995" y="28253"/>
                  </a:lnTo>
                </a:path>
              </a:pathLst>
            </a:cu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fade">
                                      <p:cBhvr>
                                        <p:cTn id="7" dur="500"/>
                                        <p:tgtEl>
                                          <p:spTgt spid="6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23">
                                            <p:txEl>
                                              <p:pRg st="0" end="0"/>
                                            </p:txEl>
                                          </p:spTgt>
                                        </p:tgtEl>
                                        <p:attrNameLst>
                                          <p:attrName>style.visibility</p:attrName>
                                        </p:attrNameLst>
                                      </p:cBhvr>
                                      <p:to>
                                        <p:strVal val="visible"/>
                                      </p:to>
                                    </p:set>
                                    <p:anim calcmode="lin" valueType="num">
                                      <p:cBhvr additive="base">
                                        <p:cTn id="11" dur="500"/>
                                        <p:tgtEl>
                                          <p:spTgt spid="623">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623">
                                            <p:txEl>
                                              <p:pRg st="1" end="1"/>
                                            </p:txEl>
                                          </p:spTgt>
                                        </p:tgtEl>
                                        <p:attrNameLst>
                                          <p:attrName>style.visibility</p:attrName>
                                        </p:attrNameLst>
                                      </p:cBhvr>
                                      <p:to>
                                        <p:strVal val="visible"/>
                                      </p:to>
                                    </p:set>
                                    <p:anim calcmode="lin" valueType="num">
                                      <p:cBhvr additive="base">
                                        <p:cTn id="15" dur="500"/>
                                        <p:tgtEl>
                                          <p:spTgt spid="623">
                                            <p:txEl>
                                              <p:pRg st="1" end="1"/>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623">
                                            <p:txEl>
                                              <p:pRg st="2" end="2"/>
                                            </p:txEl>
                                          </p:spTgt>
                                        </p:tgtEl>
                                        <p:attrNameLst>
                                          <p:attrName>style.visibility</p:attrName>
                                        </p:attrNameLst>
                                      </p:cBhvr>
                                      <p:to>
                                        <p:strVal val="visible"/>
                                      </p:to>
                                    </p:set>
                                    <p:anim calcmode="lin" valueType="num">
                                      <p:cBhvr additive="base">
                                        <p:cTn id="19" dur="500"/>
                                        <p:tgtEl>
                                          <p:spTgt spid="623">
                                            <p:txEl>
                                              <p:pRg st="2" end="2"/>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23">
                                            <p:txEl>
                                              <p:pRg st="3" end="3"/>
                                            </p:txEl>
                                          </p:spTgt>
                                        </p:tgtEl>
                                        <p:attrNameLst>
                                          <p:attrName>style.visibility</p:attrName>
                                        </p:attrNameLst>
                                      </p:cBhvr>
                                      <p:to>
                                        <p:strVal val="visible"/>
                                      </p:to>
                                    </p:set>
                                    <p:anim calcmode="lin" valueType="num">
                                      <p:cBhvr additive="base">
                                        <p:cTn id="23" dur="500"/>
                                        <p:tgtEl>
                                          <p:spTgt spid="62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6600" b="1" i="0" u="sng" strike="noStrike" cap="none">
                <a:solidFill>
                  <a:schemeClr val="dk2"/>
                </a:solidFill>
                <a:latin typeface="Times New Roman"/>
                <a:ea typeface="Times New Roman"/>
                <a:cs typeface="Times New Roman"/>
                <a:sym typeface="Times New Roman"/>
              </a:rPr>
              <a:t>DNA vs. RNA</a:t>
            </a:r>
            <a:r>
              <a:rPr lang="en-US" sz="4400" b="1" i="0" u="none" strike="noStrike" cap="none">
                <a:solidFill>
                  <a:schemeClr val="dk2"/>
                </a:solidFill>
                <a:latin typeface="Times New Roman"/>
                <a:ea typeface="Times New Roman"/>
                <a:cs typeface="Times New Roman"/>
                <a:sym typeface="Times New Roman"/>
              </a:rPr>
              <a:t/>
            </a:r>
            <a:br>
              <a:rPr lang="en-US" sz="4400" b="1" i="0" u="none" strike="noStrike" cap="none">
                <a:solidFill>
                  <a:schemeClr val="dk2"/>
                </a:solidFill>
                <a:latin typeface="Times New Roman"/>
                <a:ea typeface="Times New Roman"/>
                <a:cs typeface="Times New Roman"/>
                <a:sym typeface="Times New Roman"/>
              </a:rPr>
            </a:br>
            <a:r>
              <a:rPr lang="en-US" sz="4400" b="1" i="0" u="none" strike="noStrike" cap="none">
                <a:solidFill>
                  <a:schemeClr val="dk2"/>
                </a:solidFill>
                <a:latin typeface="Times New Roman"/>
                <a:ea typeface="Times New Roman"/>
                <a:cs typeface="Times New Roman"/>
                <a:sym typeface="Times New Roman"/>
              </a:rPr>
              <a:t>(the differences)</a:t>
            </a:r>
            <a:endParaRPr/>
          </a:p>
        </p:txBody>
      </p:sp>
      <p:sp>
        <p:nvSpPr>
          <p:cNvPr id="652" name="Google Shape;652;p44"/>
          <p:cNvSpPr txBox="1">
            <a:spLocks noGrp="1"/>
          </p:cNvSpPr>
          <p:nvPr>
            <p:ph type="body" idx="1"/>
          </p:nvPr>
        </p:nvSpPr>
        <p:spPr>
          <a:xfrm>
            <a:off x="479425" y="1990725"/>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4000" b="1" i="0" u="sng">
                <a:solidFill>
                  <a:schemeClr val="dk1"/>
                </a:solidFill>
                <a:latin typeface="Times New Roman"/>
                <a:ea typeface="Times New Roman"/>
                <a:cs typeface="Times New Roman"/>
                <a:sym typeface="Times New Roman"/>
              </a:rPr>
              <a:t>DNA</a:t>
            </a:r>
            <a:endParaRPr/>
          </a:p>
          <a:p>
            <a:pPr marL="342900" marR="0" lvl="0" indent="-342900" algn="l" rtl="0">
              <a:lnSpc>
                <a:spcPct val="100000"/>
              </a:lnSpc>
              <a:spcBef>
                <a:spcPts val="640"/>
              </a:spcBef>
              <a:spcAft>
                <a:spcPts val="0"/>
              </a:spcAft>
              <a:buClr>
                <a:schemeClr val="dk1"/>
              </a:buClr>
              <a:buFont typeface="Times New Roman"/>
              <a:buNone/>
            </a:pPr>
            <a:r>
              <a:rPr lang="en-US" sz="3200" b="0" i="0" u="sng">
                <a:solidFill>
                  <a:schemeClr val="dk1"/>
                </a:solidFill>
                <a:latin typeface="Times New Roman"/>
                <a:ea typeface="Times New Roman"/>
                <a:cs typeface="Times New Roman"/>
                <a:sym typeface="Times New Roman"/>
              </a:rPr>
              <a:t>Biomolecule Name:</a:t>
            </a:r>
            <a:endParaRPr/>
          </a:p>
          <a:p>
            <a:pPr marL="342900" marR="0" lvl="0" indent="-342900" algn="l" rtl="0">
              <a:lnSpc>
                <a:spcPct val="100000"/>
              </a:lnSpc>
              <a:spcBef>
                <a:spcPts val="720"/>
              </a:spcBef>
              <a:spcAft>
                <a:spcPts val="0"/>
              </a:spcAft>
              <a:buClr>
                <a:schemeClr val="dk1"/>
              </a:buClr>
              <a:buFont typeface="Times New Roman"/>
              <a:buNone/>
            </a:pPr>
            <a:r>
              <a:rPr lang="en-US" sz="3600" b="1" i="0" u="none">
                <a:solidFill>
                  <a:schemeClr val="dk1"/>
                </a:solidFill>
                <a:latin typeface="Times New Roman"/>
                <a:ea typeface="Times New Roman"/>
                <a:cs typeface="Times New Roman"/>
                <a:sym typeface="Times New Roman"/>
              </a:rPr>
              <a:t>Deoxyribonucleic acid</a:t>
            </a:r>
            <a:endParaRPr/>
          </a:p>
          <a:p>
            <a:pPr marL="342900" marR="0" lvl="0" indent="-342900" algn="l" rtl="0">
              <a:lnSpc>
                <a:spcPct val="100000"/>
              </a:lnSpc>
              <a:spcBef>
                <a:spcPts val="64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(named after the sugar)</a:t>
            </a:r>
            <a:endParaRPr/>
          </a:p>
        </p:txBody>
      </p:sp>
      <p:sp>
        <p:nvSpPr>
          <p:cNvPr id="653" name="Google Shape;653;p44"/>
          <p:cNvSpPr txBox="1"/>
          <p:nvPr/>
        </p:nvSpPr>
        <p:spPr>
          <a:xfrm>
            <a:off x="4603750" y="2025650"/>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4000" b="1" i="0" u="sng">
                <a:solidFill>
                  <a:schemeClr val="dk1"/>
                </a:solidFill>
                <a:latin typeface="Times New Roman"/>
                <a:ea typeface="Times New Roman"/>
                <a:cs typeface="Times New Roman"/>
                <a:sym typeface="Times New Roman"/>
              </a:rPr>
              <a:t>RNA</a:t>
            </a:r>
            <a:endParaRPr/>
          </a:p>
          <a:p>
            <a:pPr marL="342900" marR="0" lvl="0" indent="-342900" algn="l" rtl="0">
              <a:lnSpc>
                <a:spcPct val="100000"/>
              </a:lnSpc>
              <a:spcBef>
                <a:spcPts val="640"/>
              </a:spcBef>
              <a:spcAft>
                <a:spcPts val="0"/>
              </a:spcAft>
              <a:buClr>
                <a:srgbClr val="000000"/>
              </a:buClr>
              <a:buFont typeface="Times New Roman"/>
              <a:buNone/>
            </a:pPr>
            <a:r>
              <a:rPr lang="en-US" sz="3200" b="0" i="0" u="sng">
                <a:solidFill>
                  <a:srgbClr val="000000"/>
                </a:solidFill>
                <a:latin typeface="Times New Roman"/>
                <a:ea typeface="Times New Roman"/>
                <a:cs typeface="Times New Roman"/>
                <a:sym typeface="Times New Roman"/>
              </a:rPr>
              <a:t>Biomolecule Name:</a:t>
            </a:r>
            <a:endParaRPr/>
          </a:p>
          <a:p>
            <a:pPr marL="342900" marR="0" lvl="0" indent="-342900" algn="l" rtl="0">
              <a:lnSpc>
                <a:spcPct val="100000"/>
              </a:lnSpc>
              <a:spcBef>
                <a:spcPts val="720"/>
              </a:spcBef>
              <a:spcAft>
                <a:spcPts val="0"/>
              </a:spcAft>
              <a:buClr>
                <a:srgbClr val="000000"/>
              </a:buClr>
              <a:buFont typeface="Times New Roman"/>
              <a:buNone/>
            </a:pPr>
            <a:r>
              <a:rPr lang="en-US" sz="3600" b="1" i="0" u="none">
                <a:solidFill>
                  <a:srgbClr val="000000"/>
                </a:solidFill>
                <a:latin typeface="Times New Roman"/>
                <a:ea typeface="Times New Roman"/>
                <a:cs typeface="Times New Roman"/>
                <a:sym typeface="Times New Roman"/>
              </a:rPr>
              <a:t>Ribonucleic acid</a:t>
            </a:r>
            <a:endParaRPr/>
          </a:p>
          <a:p>
            <a:pPr marL="0" marR="0" lvl="0" indent="0" algn="l" rtl="0">
              <a:lnSpc>
                <a:spcPct val="100000"/>
              </a:lnSpc>
              <a:spcBef>
                <a:spcPts val="0"/>
              </a:spcBef>
              <a:spcAft>
                <a:spcPts val="0"/>
              </a:spcAft>
              <a:buNone/>
            </a:pPr>
            <a:endParaRPr sz="3600" b="1" i="0" u="none">
              <a:solidFill>
                <a:srgbClr val="000000"/>
              </a:solidFill>
              <a:latin typeface="Times New Roman"/>
              <a:ea typeface="Times New Roman"/>
              <a:cs typeface="Times New Roman"/>
              <a:sym typeface="Times New Roman"/>
            </a:endParaRPr>
          </a:p>
        </p:txBody>
      </p:sp>
      <p:cxnSp>
        <p:nvCxnSpPr>
          <p:cNvPr id="654" name="Google Shape;654;p44"/>
          <p:cNvCxnSpPr/>
          <p:nvPr/>
        </p:nvCxnSpPr>
        <p:spPr>
          <a:xfrm rot="5400000">
            <a:off x="2226468" y="4282281"/>
            <a:ext cx="4475162" cy="19050"/>
          </a:xfrm>
          <a:prstGeom prst="straightConnector1">
            <a:avLst/>
          </a:prstGeom>
          <a:noFill/>
          <a:ln w="73025" cap="flat" cmpd="sng">
            <a:solidFill>
              <a:schemeClr val="dk1"/>
            </a:solidFill>
            <a:prstDash val="solid"/>
            <a:miter lim="8000"/>
            <a:headEnd type="none" w="sm" len="sm"/>
            <a:tailEnd type="none" w="sm" len="sm"/>
          </a:ln>
        </p:spPr>
      </p:cxnSp>
      <p:cxnSp>
        <p:nvCxnSpPr>
          <p:cNvPr id="655" name="Google Shape;655;p44"/>
          <p:cNvCxnSpPr/>
          <p:nvPr/>
        </p:nvCxnSpPr>
        <p:spPr>
          <a:xfrm rot="10800000">
            <a:off x="187325" y="2054225"/>
            <a:ext cx="8731250" cy="0"/>
          </a:xfrm>
          <a:prstGeom prst="straightConnector1">
            <a:avLst/>
          </a:prstGeom>
          <a:noFill/>
          <a:ln w="73025" cap="flat" cmpd="sng">
            <a:solidFill>
              <a:schemeClr val="dk1"/>
            </a:solidFill>
            <a:prstDash val="solid"/>
            <a:miter lim="8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6600" b="1" i="0" u="sng" strike="noStrike" cap="none">
                <a:solidFill>
                  <a:schemeClr val="dk2"/>
                </a:solidFill>
                <a:latin typeface="Times New Roman"/>
                <a:ea typeface="Times New Roman"/>
                <a:cs typeface="Times New Roman"/>
                <a:sym typeface="Times New Roman"/>
              </a:rPr>
              <a:t>DNA vs. RNA</a:t>
            </a:r>
            <a:r>
              <a:rPr lang="en-US" sz="4400" b="1" i="0" u="none" strike="noStrike" cap="none">
                <a:solidFill>
                  <a:schemeClr val="dk2"/>
                </a:solidFill>
                <a:latin typeface="Times New Roman"/>
                <a:ea typeface="Times New Roman"/>
                <a:cs typeface="Times New Roman"/>
                <a:sym typeface="Times New Roman"/>
              </a:rPr>
              <a:t/>
            </a:r>
            <a:br>
              <a:rPr lang="en-US" sz="4400" b="1" i="0" u="none" strike="noStrike" cap="none">
                <a:solidFill>
                  <a:schemeClr val="dk2"/>
                </a:solidFill>
                <a:latin typeface="Times New Roman"/>
                <a:ea typeface="Times New Roman"/>
                <a:cs typeface="Times New Roman"/>
                <a:sym typeface="Times New Roman"/>
              </a:rPr>
            </a:br>
            <a:r>
              <a:rPr lang="en-US" sz="4400" b="1" i="0" u="none" strike="noStrike" cap="none">
                <a:solidFill>
                  <a:schemeClr val="dk2"/>
                </a:solidFill>
                <a:latin typeface="Times New Roman"/>
                <a:ea typeface="Times New Roman"/>
                <a:cs typeface="Times New Roman"/>
                <a:sym typeface="Times New Roman"/>
              </a:rPr>
              <a:t>(the differences)</a:t>
            </a:r>
            <a:endParaRPr/>
          </a:p>
        </p:txBody>
      </p:sp>
      <p:sp>
        <p:nvSpPr>
          <p:cNvPr id="661" name="Google Shape;661;p45"/>
          <p:cNvSpPr txBox="1">
            <a:spLocks noGrp="1"/>
          </p:cNvSpPr>
          <p:nvPr>
            <p:ph type="body" idx="1"/>
          </p:nvPr>
        </p:nvSpPr>
        <p:spPr>
          <a:xfrm>
            <a:off x="479425" y="1990725"/>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4000" b="1" i="0" u="sng">
                <a:solidFill>
                  <a:schemeClr val="dk1"/>
                </a:solidFill>
                <a:latin typeface="Times New Roman"/>
                <a:ea typeface="Times New Roman"/>
                <a:cs typeface="Times New Roman"/>
                <a:sym typeface="Times New Roman"/>
              </a:rPr>
              <a:t>DNA</a:t>
            </a:r>
            <a:endParaRPr/>
          </a:p>
          <a:p>
            <a:pPr marL="342900" marR="0" lvl="0" indent="-342900" algn="l" rtl="0">
              <a:lnSpc>
                <a:spcPct val="100000"/>
              </a:lnSpc>
              <a:spcBef>
                <a:spcPts val="64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Double-Stranded</a:t>
            </a:r>
            <a:endParaRPr/>
          </a:p>
          <a:p>
            <a:pPr marL="342900" marR="0" lvl="0" indent="-342900" algn="l" rtl="0">
              <a:lnSpc>
                <a:spcPct val="100000"/>
              </a:lnSpc>
              <a:spcBef>
                <a:spcPts val="64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(double helix)</a:t>
            </a:r>
            <a:endParaRPr/>
          </a:p>
        </p:txBody>
      </p:sp>
      <p:sp>
        <p:nvSpPr>
          <p:cNvPr id="662" name="Google Shape;662;p45"/>
          <p:cNvSpPr txBox="1"/>
          <p:nvPr/>
        </p:nvSpPr>
        <p:spPr>
          <a:xfrm>
            <a:off x="4584700" y="1946275"/>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4000" b="1" i="0" u="sng">
                <a:solidFill>
                  <a:schemeClr val="dk1"/>
                </a:solidFill>
                <a:latin typeface="Times New Roman"/>
                <a:ea typeface="Times New Roman"/>
                <a:cs typeface="Times New Roman"/>
                <a:sym typeface="Times New Roman"/>
              </a:rPr>
              <a:t>RNA</a:t>
            </a:r>
            <a:endParaRPr/>
          </a:p>
          <a:p>
            <a:pPr marL="342900" marR="0" lvl="0" indent="-342900" algn="l" rtl="0">
              <a:lnSpc>
                <a:spcPct val="100000"/>
              </a:lnSpc>
              <a:spcBef>
                <a:spcPts val="64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Single-Stranded</a:t>
            </a:r>
            <a:endParaRPr/>
          </a:p>
        </p:txBody>
      </p:sp>
      <p:cxnSp>
        <p:nvCxnSpPr>
          <p:cNvPr id="663" name="Google Shape;663;p45"/>
          <p:cNvCxnSpPr/>
          <p:nvPr/>
        </p:nvCxnSpPr>
        <p:spPr>
          <a:xfrm rot="5400000">
            <a:off x="2226468" y="4282281"/>
            <a:ext cx="4475162" cy="19050"/>
          </a:xfrm>
          <a:prstGeom prst="straightConnector1">
            <a:avLst/>
          </a:prstGeom>
          <a:noFill/>
          <a:ln w="73025" cap="flat" cmpd="sng">
            <a:solidFill>
              <a:schemeClr val="dk1"/>
            </a:solidFill>
            <a:prstDash val="solid"/>
            <a:miter lim="8000"/>
            <a:headEnd type="none" w="sm" len="sm"/>
            <a:tailEnd type="none" w="sm" len="sm"/>
          </a:ln>
        </p:spPr>
      </p:cxnSp>
      <p:cxnSp>
        <p:nvCxnSpPr>
          <p:cNvPr id="664" name="Google Shape;664;p45"/>
          <p:cNvCxnSpPr/>
          <p:nvPr/>
        </p:nvCxnSpPr>
        <p:spPr>
          <a:xfrm rot="10800000">
            <a:off x="187325" y="2054225"/>
            <a:ext cx="8731250" cy="0"/>
          </a:xfrm>
          <a:prstGeom prst="straightConnector1">
            <a:avLst/>
          </a:prstGeom>
          <a:noFill/>
          <a:ln w="73025" cap="flat" cmpd="sng">
            <a:solidFill>
              <a:schemeClr val="dk1"/>
            </a:solidFill>
            <a:prstDash val="solid"/>
            <a:miter lim="8000"/>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670" name="Google Shape;670;p46"/>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sp>
        <p:nvSpPr>
          <p:cNvPr id="671" name="Google Shape;671;p46"/>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672" name="Google Shape;672;p46" descr="http://images.tutorvista.com/content/feed/tvcs/DNA20vs20RNA.jpg"/>
          <p:cNvPicPr preferRelativeResize="0"/>
          <p:nvPr/>
        </p:nvPicPr>
        <p:blipFill rotWithShape="1">
          <a:blip r:embed="rId3">
            <a:alphaModFix/>
          </a:blip>
          <a:srcRect/>
          <a:stretch/>
        </p:blipFill>
        <p:spPr>
          <a:xfrm>
            <a:off x="1062038" y="0"/>
            <a:ext cx="7019925" cy="7218362"/>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6600" b="1" i="0" u="sng" strike="noStrike" cap="none">
                <a:solidFill>
                  <a:schemeClr val="dk2"/>
                </a:solidFill>
                <a:latin typeface="Times New Roman"/>
                <a:ea typeface="Times New Roman"/>
                <a:cs typeface="Times New Roman"/>
                <a:sym typeface="Times New Roman"/>
              </a:rPr>
              <a:t>DNA vs. RNA</a:t>
            </a:r>
            <a:r>
              <a:rPr lang="en-US" sz="4400" b="1" i="0" u="none" strike="noStrike" cap="none">
                <a:solidFill>
                  <a:schemeClr val="dk2"/>
                </a:solidFill>
                <a:latin typeface="Times New Roman"/>
                <a:ea typeface="Times New Roman"/>
                <a:cs typeface="Times New Roman"/>
                <a:sym typeface="Times New Roman"/>
              </a:rPr>
              <a:t/>
            </a:r>
            <a:br>
              <a:rPr lang="en-US" sz="4400" b="1" i="0" u="none" strike="noStrike" cap="none">
                <a:solidFill>
                  <a:schemeClr val="dk2"/>
                </a:solidFill>
                <a:latin typeface="Times New Roman"/>
                <a:ea typeface="Times New Roman"/>
                <a:cs typeface="Times New Roman"/>
                <a:sym typeface="Times New Roman"/>
              </a:rPr>
            </a:br>
            <a:r>
              <a:rPr lang="en-US" sz="4400" b="1" i="0" u="none" strike="noStrike" cap="none">
                <a:solidFill>
                  <a:schemeClr val="dk2"/>
                </a:solidFill>
                <a:latin typeface="Times New Roman"/>
                <a:ea typeface="Times New Roman"/>
                <a:cs typeface="Times New Roman"/>
                <a:sym typeface="Times New Roman"/>
              </a:rPr>
              <a:t>(the differences)</a:t>
            </a:r>
            <a:endParaRPr/>
          </a:p>
        </p:txBody>
      </p:sp>
      <p:sp>
        <p:nvSpPr>
          <p:cNvPr id="678" name="Google Shape;678;p47"/>
          <p:cNvSpPr txBox="1">
            <a:spLocks noGrp="1"/>
          </p:cNvSpPr>
          <p:nvPr>
            <p:ph type="body" idx="1"/>
          </p:nvPr>
        </p:nvSpPr>
        <p:spPr>
          <a:xfrm>
            <a:off x="304800" y="1990725"/>
            <a:ext cx="3984625"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4000" b="1" i="0" u="sng">
                <a:solidFill>
                  <a:schemeClr val="dk1"/>
                </a:solidFill>
                <a:latin typeface="Times New Roman"/>
                <a:ea typeface="Times New Roman"/>
                <a:cs typeface="Times New Roman"/>
                <a:sym typeface="Times New Roman"/>
              </a:rPr>
              <a:t>DNA</a:t>
            </a:r>
            <a:endParaRPr/>
          </a:p>
          <a:p>
            <a:pPr marL="342900" marR="0" lvl="0" indent="-342900" algn="l" rtl="0">
              <a:lnSpc>
                <a:spcPct val="100000"/>
              </a:lnSpc>
              <a:spcBef>
                <a:spcPts val="480"/>
              </a:spcBef>
              <a:spcAft>
                <a:spcPts val="0"/>
              </a:spcAft>
              <a:buClr>
                <a:schemeClr val="dk1"/>
              </a:buClr>
              <a:buSzPts val="2400"/>
              <a:buFont typeface="Times New Roman"/>
              <a:buChar char="•"/>
            </a:pPr>
            <a:r>
              <a:rPr lang="en-US" sz="2400" b="0" i="0" u="none">
                <a:solidFill>
                  <a:schemeClr val="dk1"/>
                </a:solidFill>
                <a:latin typeface="Times New Roman"/>
                <a:ea typeface="Times New Roman"/>
                <a:cs typeface="Times New Roman"/>
                <a:sym typeface="Times New Roman"/>
              </a:rPr>
              <a:t>Double-Stranded</a:t>
            </a:r>
            <a:endParaRPr sz="3200" b="0" i="0" u="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chemeClr val="dk1"/>
              </a:buClr>
              <a:buFont typeface="Times New Roman"/>
              <a:buNone/>
            </a:pPr>
            <a:r>
              <a:rPr lang="en-US" sz="2400" b="0" i="0" u="none">
                <a:solidFill>
                  <a:schemeClr val="dk1"/>
                </a:solidFill>
                <a:latin typeface="Times New Roman"/>
                <a:ea typeface="Times New Roman"/>
                <a:cs typeface="Times New Roman"/>
                <a:sym typeface="Times New Roman"/>
              </a:rPr>
              <a:t>	(double helix)</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1" i="0" u="none">
                <a:solidFill>
                  <a:schemeClr val="dk1"/>
                </a:solidFill>
                <a:latin typeface="Times New Roman"/>
                <a:ea typeface="Times New Roman"/>
                <a:cs typeface="Times New Roman"/>
                <a:sym typeface="Times New Roman"/>
              </a:rPr>
              <a:t>Deoxyribose Sugar</a:t>
            </a:r>
            <a:endParaRPr/>
          </a:p>
          <a:p>
            <a:pPr marL="342900" marR="0" lvl="0" indent="-139700" algn="l" rtl="0">
              <a:spcBef>
                <a:spcPts val="640"/>
              </a:spcBef>
              <a:spcAft>
                <a:spcPts val="0"/>
              </a:spcAft>
              <a:buClr>
                <a:schemeClr val="dk1"/>
              </a:buClr>
              <a:buSzPts val="3200"/>
              <a:buFont typeface="Times New Roman"/>
              <a:buNone/>
            </a:pPr>
            <a:endParaRPr sz="3200" b="1" i="0" u="none">
              <a:solidFill>
                <a:schemeClr val="dk1"/>
              </a:solidFill>
              <a:latin typeface="Times New Roman"/>
              <a:ea typeface="Times New Roman"/>
              <a:cs typeface="Times New Roman"/>
              <a:sym typeface="Times New Roman"/>
            </a:endParaRPr>
          </a:p>
        </p:txBody>
      </p:sp>
      <p:sp>
        <p:nvSpPr>
          <p:cNvPr id="679" name="Google Shape;679;p47"/>
          <p:cNvSpPr txBox="1"/>
          <p:nvPr/>
        </p:nvSpPr>
        <p:spPr>
          <a:xfrm>
            <a:off x="4584700" y="1946275"/>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4000" b="1" i="0" u="sng">
                <a:solidFill>
                  <a:schemeClr val="dk1"/>
                </a:solidFill>
                <a:latin typeface="Times New Roman"/>
                <a:ea typeface="Times New Roman"/>
                <a:cs typeface="Times New Roman"/>
                <a:sym typeface="Times New Roman"/>
              </a:rPr>
              <a:t>RNA</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Single-Stranded</a:t>
            </a:r>
            <a:endParaRPr/>
          </a:p>
          <a:p>
            <a:pPr marL="342900" marR="0" lvl="0" indent="-342900" algn="l" rtl="0">
              <a:lnSpc>
                <a:spcPct val="100000"/>
              </a:lnSpc>
              <a:spcBef>
                <a:spcPts val="480"/>
              </a:spcBef>
              <a:spcAft>
                <a:spcPts val="0"/>
              </a:spcAft>
              <a:buClr>
                <a:schemeClr val="dk1"/>
              </a:buClr>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Times New Roman"/>
                <a:ea typeface="Times New Roman"/>
                <a:cs typeface="Times New Roman"/>
                <a:sym typeface="Times New Roman"/>
              </a:rPr>
              <a:t>Ribose Sugar</a:t>
            </a:r>
            <a:endParaRPr/>
          </a:p>
        </p:txBody>
      </p:sp>
      <p:cxnSp>
        <p:nvCxnSpPr>
          <p:cNvPr id="680" name="Google Shape;680;p47"/>
          <p:cNvCxnSpPr/>
          <p:nvPr/>
        </p:nvCxnSpPr>
        <p:spPr>
          <a:xfrm rot="5400000">
            <a:off x="2226468" y="4282281"/>
            <a:ext cx="4475162" cy="19050"/>
          </a:xfrm>
          <a:prstGeom prst="straightConnector1">
            <a:avLst/>
          </a:prstGeom>
          <a:noFill/>
          <a:ln w="73025" cap="flat" cmpd="sng">
            <a:solidFill>
              <a:schemeClr val="dk1"/>
            </a:solidFill>
            <a:prstDash val="solid"/>
            <a:miter lim="8000"/>
            <a:headEnd type="none" w="sm" len="sm"/>
            <a:tailEnd type="none" w="sm" len="sm"/>
          </a:ln>
        </p:spPr>
      </p:cxnSp>
      <p:cxnSp>
        <p:nvCxnSpPr>
          <p:cNvPr id="681" name="Google Shape;681;p47"/>
          <p:cNvCxnSpPr/>
          <p:nvPr/>
        </p:nvCxnSpPr>
        <p:spPr>
          <a:xfrm rot="10800000">
            <a:off x="187325" y="2054225"/>
            <a:ext cx="8731250" cy="0"/>
          </a:xfrm>
          <a:prstGeom prst="straightConnector1">
            <a:avLst/>
          </a:prstGeom>
          <a:noFill/>
          <a:ln w="73025" cap="flat" cmpd="sng">
            <a:solidFill>
              <a:schemeClr val="dk1"/>
            </a:solidFill>
            <a:prstDash val="solid"/>
            <a:miter lim="8000"/>
            <a:headEnd type="none" w="sm" len="sm"/>
            <a:tailEnd type="none" w="sm" len="sm"/>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8"/>
          <p:cNvSpPr txBox="1">
            <a:spLocks noGrp="1"/>
          </p:cNvSpPr>
          <p:nvPr>
            <p:ph type="title"/>
          </p:nvPr>
        </p:nvSpPr>
        <p:spPr>
          <a:xfrm>
            <a:off x="685800" y="609600"/>
            <a:ext cx="7772400" cy="12001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6600" b="1" i="0" u="none" strike="noStrike" cap="none">
                <a:solidFill>
                  <a:schemeClr val="dk2"/>
                </a:solidFill>
                <a:latin typeface="Times New Roman"/>
                <a:ea typeface="Times New Roman"/>
                <a:cs typeface="Times New Roman"/>
                <a:sym typeface="Times New Roman"/>
              </a:rPr>
              <a:t>DNA				RNA</a:t>
            </a:r>
            <a:endParaRPr/>
          </a:p>
        </p:txBody>
      </p:sp>
      <p:sp>
        <p:nvSpPr>
          <p:cNvPr id="687" name="Google Shape;687;p48"/>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sp>
        <p:nvSpPr>
          <p:cNvPr id="688" name="Google Shape;688;p48"/>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689" name="Google Shape;689;p48" descr="http://www.mun.ca/biology/scarr/Deoxyribose_vs_Ribose.gif"/>
          <p:cNvPicPr preferRelativeResize="0"/>
          <p:nvPr/>
        </p:nvPicPr>
        <p:blipFill rotWithShape="1">
          <a:blip r:embed="rId3">
            <a:alphaModFix/>
          </a:blip>
          <a:srcRect/>
          <a:stretch/>
        </p:blipFill>
        <p:spPr>
          <a:xfrm>
            <a:off x="0" y="2044700"/>
            <a:ext cx="8918575" cy="44592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6600" b="1" i="0" u="sng" strike="noStrike" cap="none">
                <a:solidFill>
                  <a:schemeClr val="dk2"/>
                </a:solidFill>
                <a:latin typeface="Times New Roman"/>
                <a:ea typeface="Times New Roman"/>
                <a:cs typeface="Times New Roman"/>
                <a:sym typeface="Times New Roman"/>
              </a:rPr>
              <a:t>DNA vs. RNA</a:t>
            </a:r>
            <a:r>
              <a:rPr lang="en-US" sz="4400" b="1" i="0" u="none" strike="noStrike" cap="none">
                <a:solidFill>
                  <a:schemeClr val="dk2"/>
                </a:solidFill>
                <a:latin typeface="Times New Roman"/>
                <a:ea typeface="Times New Roman"/>
                <a:cs typeface="Times New Roman"/>
                <a:sym typeface="Times New Roman"/>
              </a:rPr>
              <a:t/>
            </a:r>
            <a:br>
              <a:rPr lang="en-US" sz="4400" b="1" i="0" u="none" strike="noStrike" cap="none">
                <a:solidFill>
                  <a:schemeClr val="dk2"/>
                </a:solidFill>
                <a:latin typeface="Times New Roman"/>
                <a:ea typeface="Times New Roman"/>
                <a:cs typeface="Times New Roman"/>
                <a:sym typeface="Times New Roman"/>
              </a:rPr>
            </a:br>
            <a:r>
              <a:rPr lang="en-US" sz="4400" b="1" i="0" u="none" strike="noStrike" cap="none">
                <a:solidFill>
                  <a:schemeClr val="dk2"/>
                </a:solidFill>
                <a:latin typeface="Times New Roman"/>
                <a:ea typeface="Times New Roman"/>
                <a:cs typeface="Times New Roman"/>
                <a:sym typeface="Times New Roman"/>
              </a:rPr>
              <a:t>(the differences)</a:t>
            </a:r>
            <a:endParaRPr/>
          </a:p>
        </p:txBody>
      </p:sp>
      <p:sp>
        <p:nvSpPr>
          <p:cNvPr id="695" name="Google Shape;695;p49"/>
          <p:cNvSpPr txBox="1">
            <a:spLocks noGrp="1"/>
          </p:cNvSpPr>
          <p:nvPr>
            <p:ph type="body" idx="1"/>
          </p:nvPr>
        </p:nvSpPr>
        <p:spPr>
          <a:xfrm>
            <a:off x="479425" y="1990725"/>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4000" b="1" i="0" u="sng">
                <a:solidFill>
                  <a:schemeClr val="dk1"/>
                </a:solidFill>
                <a:latin typeface="Times New Roman"/>
                <a:ea typeface="Times New Roman"/>
                <a:cs typeface="Times New Roman"/>
                <a:sym typeface="Times New Roman"/>
              </a:rPr>
              <a:t>DNA</a:t>
            </a:r>
            <a:endParaRPr/>
          </a:p>
          <a:p>
            <a:pPr marL="342900" marR="0" lvl="0" indent="-34290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Double-Stranded</a:t>
            </a:r>
            <a:endParaRPr/>
          </a:p>
          <a:p>
            <a:pPr marL="342900" marR="0" lvl="0" indent="-342900" algn="l" rtl="0">
              <a:lnSpc>
                <a:spcPct val="100000"/>
              </a:lnSpc>
              <a:spcBef>
                <a:spcPts val="400"/>
              </a:spcBef>
              <a:spcAft>
                <a:spcPts val="0"/>
              </a:spcAft>
              <a:buClr>
                <a:schemeClr val="dk1"/>
              </a:buClr>
              <a:buFont typeface="Times New Roman"/>
              <a:buNone/>
            </a:pPr>
            <a:r>
              <a:rPr lang="en-US" sz="2000" b="0" i="0" u="none">
                <a:solidFill>
                  <a:schemeClr val="dk1"/>
                </a:solidFill>
                <a:latin typeface="Times New Roman"/>
                <a:ea typeface="Times New Roman"/>
                <a:cs typeface="Times New Roman"/>
                <a:sym typeface="Times New Roman"/>
              </a:rPr>
              <a:t>	(double helix)</a:t>
            </a:r>
            <a:endParaRPr/>
          </a:p>
          <a:p>
            <a:pPr marL="342900" marR="0" lvl="0" indent="-342900" algn="l" rtl="0">
              <a:lnSpc>
                <a:spcPct val="100000"/>
              </a:lnSpc>
              <a:spcBef>
                <a:spcPts val="400"/>
              </a:spcBef>
              <a:spcAft>
                <a:spcPts val="0"/>
              </a:spcAft>
              <a:buClr>
                <a:schemeClr val="dk1"/>
              </a:buClr>
              <a:buSzPts val="2000"/>
              <a:buFont typeface="Times New Roman"/>
              <a:buChar char="•"/>
            </a:pPr>
            <a:r>
              <a:rPr lang="en-US" sz="2000" b="0" i="0" u="none">
                <a:solidFill>
                  <a:schemeClr val="dk1"/>
                </a:solidFill>
                <a:latin typeface="Times New Roman"/>
                <a:ea typeface="Times New Roman"/>
                <a:cs typeface="Times New Roman"/>
                <a:sym typeface="Times New Roman"/>
              </a:rPr>
              <a:t>Deoxyribose Sugar</a:t>
            </a:r>
            <a:endParaRPr/>
          </a:p>
          <a:p>
            <a:pPr marL="342900" marR="0" lvl="0" indent="-342900" algn="l" rtl="0">
              <a:lnSpc>
                <a:spcPct val="100000"/>
              </a:lnSpc>
              <a:spcBef>
                <a:spcPts val="560"/>
              </a:spcBef>
              <a:spcAft>
                <a:spcPts val="0"/>
              </a:spcAft>
              <a:buClr>
                <a:schemeClr val="dk1"/>
              </a:buClr>
              <a:buFont typeface="Times New Roman"/>
              <a:buNone/>
            </a:pPr>
            <a:r>
              <a:rPr lang="en-US" sz="2800" b="1" i="0" u="sng">
                <a:solidFill>
                  <a:schemeClr val="dk1"/>
                </a:solidFill>
                <a:latin typeface="Times New Roman"/>
                <a:ea typeface="Times New Roman"/>
                <a:cs typeface="Times New Roman"/>
                <a:sym typeface="Times New Roman"/>
              </a:rPr>
              <a:t>NITROGEN BASES:</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1" i="0" u="none">
                <a:solidFill>
                  <a:schemeClr val="dk1"/>
                </a:solidFill>
                <a:latin typeface="Times New Roman"/>
                <a:ea typeface="Times New Roman"/>
                <a:cs typeface="Times New Roman"/>
                <a:sym typeface="Times New Roman"/>
              </a:rPr>
              <a:t>A—T  	G—C </a:t>
            </a:r>
            <a:endParaRPr/>
          </a:p>
          <a:p>
            <a:pPr marL="342900" marR="0" lvl="0" indent="-342900" algn="l" rtl="0">
              <a:lnSpc>
                <a:spcPct val="100000"/>
              </a:lnSpc>
              <a:spcBef>
                <a:spcPts val="720"/>
              </a:spcBef>
              <a:spcAft>
                <a:spcPts val="0"/>
              </a:spcAft>
              <a:buClr>
                <a:schemeClr val="dk1"/>
              </a:buClr>
              <a:buFont typeface="Times New Roman"/>
              <a:buNone/>
            </a:pPr>
            <a:r>
              <a:rPr lang="en-US" sz="3600" b="1" i="0" u="none">
                <a:solidFill>
                  <a:schemeClr val="dk1"/>
                </a:solidFill>
                <a:latin typeface="Times New Roman"/>
                <a:ea typeface="Times New Roman"/>
                <a:cs typeface="Times New Roman"/>
                <a:sym typeface="Times New Roman"/>
              </a:rPr>
              <a:t>	(contains T)</a:t>
            </a:r>
            <a:endParaRPr/>
          </a:p>
          <a:p>
            <a:pPr marL="342900" marR="0" lvl="0" indent="-114300" algn="l" rtl="0">
              <a:spcBef>
                <a:spcPts val="720"/>
              </a:spcBef>
              <a:spcAft>
                <a:spcPts val="0"/>
              </a:spcAft>
              <a:buClr>
                <a:schemeClr val="dk1"/>
              </a:buClr>
              <a:buSzPts val="3600"/>
              <a:buFont typeface="Times New Roman"/>
              <a:buNone/>
            </a:pPr>
            <a:endParaRPr sz="3600" b="1" i="0" u="none">
              <a:solidFill>
                <a:schemeClr val="dk1"/>
              </a:solidFill>
              <a:latin typeface="Times New Roman"/>
              <a:ea typeface="Times New Roman"/>
              <a:cs typeface="Times New Roman"/>
              <a:sym typeface="Times New Roman"/>
            </a:endParaRPr>
          </a:p>
        </p:txBody>
      </p:sp>
      <p:sp>
        <p:nvSpPr>
          <p:cNvPr id="696" name="Google Shape;696;p49"/>
          <p:cNvSpPr txBox="1"/>
          <p:nvPr/>
        </p:nvSpPr>
        <p:spPr>
          <a:xfrm>
            <a:off x="4584700" y="1976437"/>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4000" b="1" i="0" u="sng">
                <a:solidFill>
                  <a:schemeClr val="dk1"/>
                </a:solidFill>
                <a:latin typeface="Times New Roman"/>
                <a:ea typeface="Times New Roman"/>
                <a:cs typeface="Times New Roman"/>
                <a:sym typeface="Times New Roman"/>
              </a:rPr>
              <a:t>RNA</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Times New Roman"/>
                <a:ea typeface="Times New Roman"/>
                <a:cs typeface="Times New Roman"/>
                <a:sym typeface="Times New Roman"/>
              </a:rPr>
              <a:t>Single-Stranded</a:t>
            </a:r>
            <a:endParaRPr/>
          </a:p>
          <a:p>
            <a:pPr marL="342900" marR="0" lvl="0" indent="-342900" algn="l" rtl="0">
              <a:lnSpc>
                <a:spcPct val="100000"/>
              </a:lnSpc>
              <a:spcBef>
                <a:spcPts val="400"/>
              </a:spcBef>
              <a:spcAft>
                <a:spcPts val="0"/>
              </a:spcAft>
              <a:buClr>
                <a:schemeClr val="dk1"/>
              </a:buClr>
              <a:buFont typeface="Times New Roman"/>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Times New Roman"/>
                <a:ea typeface="Times New Roman"/>
                <a:cs typeface="Times New Roman"/>
                <a:sym typeface="Times New Roman"/>
              </a:rPr>
              <a:t>Ribose Sugar</a:t>
            </a:r>
            <a:endParaRPr/>
          </a:p>
          <a:p>
            <a:pPr marL="342900" marR="0" lvl="0" indent="-342900" algn="l" rtl="0">
              <a:lnSpc>
                <a:spcPct val="100000"/>
              </a:lnSpc>
              <a:spcBef>
                <a:spcPts val="560"/>
              </a:spcBef>
              <a:spcAft>
                <a:spcPts val="0"/>
              </a:spcAft>
              <a:buClr>
                <a:srgbClr val="000000"/>
              </a:buClr>
              <a:buFont typeface="Times New Roman"/>
              <a:buNone/>
            </a:pPr>
            <a:r>
              <a:rPr lang="en-US" sz="2800" b="1" i="0" u="sng">
                <a:solidFill>
                  <a:srgbClr val="000000"/>
                </a:solidFill>
                <a:latin typeface="Times New Roman"/>
                <a:ea typeface="Times New Roman"/>
                <a:cs typeface="Times New Roman"/>
                <a:sym typeface="Times New Roman"/>
              </a:rPr>
              <a:t>NITROGEN BASES:</a:t>
            </a:r>
            <a:endParaRPr sz="3600" b="1" i="0" u="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Times New Roman"/>
                <a:ea typeface="Times New Roman"/>
                <a:cs typeface="Times New Roman"/>
                <a:sym typeface="Times New Roman"/>
              </a:rPr>
              <a:t>A—U  	 G—C</a:t>
            </a:r>
            <a:endParaRPr/>
          </a:p>
          <a:p>
            <a:pPr marL="342900" marR="0" lvl="0" indent="-342900" algn="l" rtl="0">
              <a:lnSpc>
                <a:spcPct val="100000"/>
              </a:lnSpc>
              <a:spcBef>
                <a:spcPts val="640"/>
              </a:spcBef>
              <a:spcAft>
                <a:spcPts val="0"/>
              </a:spcAft>
              <a:buClr>
                <a:schemeClr val="dk1"/>
              </a:buClr>
              <a:buFont typeface="Times New Roman"/>
              <a:buNone/>
            </a:pPr>
            <a:r>
              <a:rPr lang="en-US" sz="3200" b="1" i="0" u="none">
                <a:solidFill>
                  <a:schemeClr val="dk1"/>
                </a:solidFill>
                <a:latin typeface="Times New Roman"/>
                <a:ea typeface="Times New Roman"/>
                <a:cs typeface="Times New Roman"/>
                <a:sym typeface="Times New Roman"/>
              </a:rPr>
              <a:t>(has U in place of T) </a:t>
            </a:r>
            <a:endParaRPr sz="36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3600" b="1" i="0" u="none">
              <a:solidFill>
                <a:schemeClr val="dk1"/>
              </a:solidFill>
              <a:latin typeface="Times New Roman"/>
              <a:ea typeface="Times New Roman"/>
              <a:cs typeface="Times New Roman"/>
              <a:sym typeface="Times New Roman"/>
            </a:endParaRPr>
          </a:p>
        </p:txBody>
      </p:sp>
      <p:cxnSp>
        <p:nvCxnSpPr>
          <p:cNvPr id="697" name="Google Shape;697;p49"/>
          <p:cNvCxnSpPr/>
          <p:nvPr/>
        </p:nvCxnSpPr>
        <p:spPr>
          <a:xfrm rot="5400000">
            <a:off x="2226468" y="4282281"/>
            <a:ext cx="4475162" cy="19050"/>
          </a:xfrm>
          <a:prstGeom prst="straightConnector1">
            <a:avLst/>
          </a:prstGeom>
          <a:noFill/>
          <a:ln w="73025" cap="flat" cmpd="sng">
            <a:solidFill>
              <a:schemeClr val="dk1"/>
            </a:solidFill>
            <a:prstDash val="solid"/>
            <a:miter lim="8000"/>
            <a:headEnd type="none" w="sm" len="sm"/>
            <a:tailEnd type="none" w="sm" len="sm"/>
          </a:ln>
        </p:spPr>
      </p:cxnSp>
      <p:cxnSp>
        <p:nvCxnSpPr>
          <p:cNvPr id="698" name="Google Shape;698;p49"/>
          <p:cNvCxnSpPr/>
          <p:nvPr/>
        </p:nvCxnSpPr>
        <p:spPr>
          <a:xfrm rot="10800000">
            <a:off x="187325" y="2054225"/>
            <a:ext cx="8731250" cy="0"/>
          </a:xfrm>
          <a:prstGeom prst="straightConnector1">
            <a:avLst/>
          </a:prstGeom>
          <a:noFill/>
          <a:ln w="73025" cap="flat" cmpd="sng">
            <a:solidFill>
              <a:schemeClr val="dk1"/>
            </a:solidFill>
            <a:prstDash val="solid"/>
            <a:miter lim="8000"/>
            <a:headEnd type="none" w="sm" len="sm"/>
            <a:tailEnd type="none" w="sm" len="sm"/>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5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704" name="Google Shape;704;p5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sp>
        <p:nvSpPr>
          <p:cNvPr id="705" name="Google Shape;705;p50"/>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706" name="Google Shape;706;p50" descr="http://images.tutorvista.com/content/feed/tvcs/DNA20vs20RNA.jpg"/>
          <p:cNvPicPr preferRelativeResize="0"/>
          <p:nvPr/>
        </p:nvPicPr>
        <p:blipFill rotWithShape="1">
          <a:blip r:embed="rId3">
            <a:alphaModFix/>
          </a:blip>
          <a:srcRect/>
          <a:stretch/>
        </p:blipFill>
        <p:spPr>
          <a:xfrm>
            <a:off x="1062037" y="0"/>
            <a:ext cx="7019925" cy="721836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6600" b="1" i="0" u="sng" strike="noStrike" cap="none">
                <a:solidFill>
                  <a:schemeClr val="dk2"/>
                </a:solidFill>
                <a:latin typeface="Times New Roman"/>
                <a:ea typeface="Times New Roman"/>
                <a:cs typeface="Times New Roman"/>
                <a:sym typeface="Times New Roman"/>
              </a:rPr>
              <a:t>DNA vs. RNA</a:t>
            </a:r>
            <a:r>
              <a:rPr lang="en-US" sz="4400" b="1" i="0" u="none" strike="noStrike" cap="none">
                <a:solidFill>
                  <a:schemeClr val="dk2"/>
                </a:solidFill>
                <a:latin typeface="Times New Roman"/>
                <a:ea typeface="Times New Roman"/>
                <a:cs typeface="Times New Roman"/>
                <a:sym typeface="Times New Roman"/>
              </a:rPr>
              <a:t/>
            </a:r>
            <a:br>
              <a:rPr lang="en-US" sz="4400" b="1" i="0" u="none" strike="noStrike" cap="none">
                <a:solidFill>
                  <a:schemeClr val="dk2"/>
                </a:solidFill>
                <a:latin typeface="Times New Roman"/>
                <a:ea typeface="Times New Roman"/>
                <a:cs typeface="Times New Roman"/>
                <a:sym typeface="Times New Roman"/>
              </a:rPr>
            </a:br>
            <a:r>
              <a:rPr lang="en-US" sz="4400" b="1" i="0" u="none" strike="noStrike" cap="none">
                <a:solidFill>
                  <a:schemeClr val="dk2"/>
                </a:solidFill>
                <a:latin typeface="Times New Roman"/>
                <a:ea typeface="Times New Roman"/>
                <a:cs typeface="Times New Roman"/>
                <a:sym typeface="Times New Roman"/>
              </a:rPr>
              <a:t>(the differences)</a:t>
            </a:r>
            <a:endParaRPr/>
          </a:p>
        </p:txBody>
      </p:sp>
      <p:sp>
        <p:nvSpPr>
          <p:cNvPr id="712" name="Google Shape;712;p51"/>
          <p:cNvSpPr txBox="1">
            <a:spLocks noGrp="1"/>
          </p:cNvSpPr>
          <p:nvPr>
            <p:ph type="body" idx="1"/>
          </p:nvPr>
        </p:nvSpPr>
        <p:spPr>
          <a:xfrm>
            <a:off x="187325" y="1990725"/>
            <a:ext cx="41021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5400" b="1" i="0" u="sng">
                <a:solidFill>
                  <a:schemeClr val="dk1"/>
                </a:solidFill>
                <a:latin typeface="Times New Roman"/>
                <a:ea typeface="Times New Roman"/>
                <a:cs typeface="Times New Roman"/>
                <a:sym typeface="Times New Roman"/>
              </a:rPr>
              <a:t>DNA</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Purpose:</a:t>
            </a:r>
            <a:endParaRPr sz="4800" b="1" i="0" u="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720"/>
              </a:spcBef>
              <a:spcAft>
                <a:spcPts val="0"/>
              </a:spcAft>
              <a:buClr>
                <a:schemeClr val="dk1"/>
              </a:buClr>
              <a:buFont typeface="Times New Roman"/>
              <a:buNone/>
            </a:pPr>
            <a:r>
              <a:rPr lang="en-US" sz="3600" b="0" i="0" u="none">
                <a:solidFill>
                  <a:schemeClr val="dk1"/>
                </a:solidFill>
                <a:latin typeface="Times New Roman"/>
                <a:ea typeface="Times New Roman"/>
                <a:cs typeface="Times New Roman"/>
                <a:sym typeface="Times New Roman"/>
              </a:rPr>
              <a:t>Traits/genetics</a:t>
            </a:r>
            <a:endParaRPr/>
          </a:p>
          <a:p>
            <a:pPr marL="342900" marR="0" lvl="0" indent="-342900" algn="l" rtl="0">
              <a:lnSpc>
                <a:spcPct val="100000"/>
              </a:lnSpc>
              <a:spcBef>
                <a:spcPts val="720"/>
              </a:spcBef>
              <a:spcAft>
                <a:spcPts val="0"/>
              </a:spcAft>
              <a:buClr>
                <a:schemeClr val="dk1"/>
              </a:buClr>
              <a:buFont typeface="Times New Roman"/>
              <a:buNone/>
            </a:pPr>
            <a:r>
              <a:rPr lang="en-US" sz="3600" b="0" i="0" u="none">
                <a:solidFill>
                  <a:schemeClr val="dk1"/>
                </a:solidFill>
                <a:latin typeface="Times New Roman"/>
                <a:ea typeface="Times New Roman"/>
                <a:cs typeface="Times New Roman"/>
                <a:sym typeface="Times New Roman"/>
              </a:rPr>
              <a:t>(Information)</a:t>
            </a:r>
            <a:endParaRPr/>
          </a:p>
        </p:txBody>
      </p:sp>
      <p:sp>
        <p:nvSpPr>
          <p:cNvPr id="713" name="Google Shape;713;p51"/>
          <p:cNvSpPr txBox="1"/>
          <p:nvPr/>
        </p:nvSpPr>
        <p:spPr>
          <a:xfrm>
            <a:off x="4584700" y="1976437"/>
            <a:ext cx="4225925"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5400" b="1" i="0" u="sng">
                <a:solidFill>
                  <a:schemeClr val="dk1"/>
                </a:solidFill>
                <a:latin typeface="Times New Roman"/>
                <a:ea typeface="Times New Roman"/>
                <a:cs typeface="Times New Roman"/>
                <a:sym typeface="Times New Roman"/>
              </a:rPr>
              <a:t>RNA</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Times New Roman"/>
                <a:ea typeface="Times New Roman"/>
                <a:cs typeface="Times New Roman"/>
                <a:sym typeface="Times New Roman"/>
              </a:rPr>
              <a:t>Purpose:</a:t>
            </a:r>
            <a:endParaRPr sz="4800" b="1" i="0" u="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64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Tells the ribosomes what proteins to make.</a:t>
            </a:r>
            <a:endParaRPr/>
          </a:p>
        </p:txBody>
      </p:sp>
      <p:cxnSp>
        <p:nvCxnSpPr>
          <p:cNvPr id="714" name="Google Shape;714;p51"/>
          <p:cNvCxnSpPr/>
          <p:nvPr/>
        </p:nvCxnSpPr>
        <p:spPr>
          <a:xfrm rot="5400000">
            <a:off x="2226468" y="4282281"/>
            <a:ext cx="4475162" cy="19050"/>
          </a:xfrm>
          <a:prstGeom prst="straightConnector1">
            <a:avLst/>
          </a:prstGeom>
          <a:noFill/>
          <a:ln w="73025" cap="flat" cmpd="sng">
            <a:solidFill>
              <a:schemeClr val="dk1"/>
            </a:solidFill>
            <a:prstDash val="solid"/>
            <a:miter lim="8000"/>
            <a:headEnd type="none" w="sm" len="sm"/>
            <a:tailEnd type="none" w="sm" len="sm"/>
          </a:ln>
        </p:spPr>
      </p:cxnSp>
      <p:cxnSp>
        <p:nvCxnSpPr>
          <p:cNvPr id="715" name="Google Shape;715;p51"/>
          <p:cNvCxnSpPr/>
          <p:nvPr/>
        </p:nvCxnSpPr>
        <p:spPr>
          <a:xfrm rot="10800000">
            <a:off x="187325" y="2054225"/>
            <a:ext cx="8731250" cy="0"/>
          </a:xfrm>
          <a:prstGeom prst="straightConnector1">
            <a:avLst/>
          </a:prstGeom>
          <a:noFill/>
          <a:ln w="73025" cap="flat" cmpd="sng">
            <a:solidFill>
              <a:schemeClr val="dk1"/>
            </a:solidFill>
            <a:prstDash val="solid"/>
            <a:miter lim="8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Chromosomes and DNA</a:t>
            </a:r>
            <a:endParaRPr/>
          </a:p>
        </p:txBody>
      </p:sp>
      <p:sp>
        <p:nvSpPr>
          <p:cNvPr id="126" name="Google Shape;126;p18"/>
          <p:cNvSpPr txBox="1">
            <a:spLocks noGrp="1"/>
          </p:cNvSpPr>
          <p:nvPr>
            <p:ph type="body" idx="1"/>
          </p:nvPr>
        </p:nvSpPr>
        <p:spPr>
          <a:xfrm>
            <a:off x="533400" y="2070100"/>
            <a:ext cx="4191000" cy="36782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Our genes are on our chromosomes.</a:t>
            </a:r>
            <a:endParaRPr/>
          </a:p>
          <a:p>
            <a:pPr marL="342900" marR="0" lvl="0" indent="-342900" algn="l" rtl="0">
              <a:lnSpc>
                <a:spcPct val="100000"/>
              </a:lnSpc>
              <a:spcBef>
                <a:spcPts val="72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Chromosomes are made up of a chemical called DNA.</a:t>
            </a:r>
            <a:endParaRPr/>
          </a:p>
        </p:txBody>
      </p:sp>
      <p:grpSp>
        <p:nvGrpSpPr>
          <p:cNvPr id="127" name="Google Shape;127;p18"/>
          <p:cNvGrpSpPr/>
          <p:nvPr/>
        </p:nvGrpSpPr>
        <p:grpSpPr>
          <a:xfrm>
            <a:off x="5029200" y="1676400"/>
            <a:ext cx="3848100" cy="4749800"/>
            <a:chOff x="5029200" y="1676400"/>
            <a:chExt cx="3848100" cy="4749800"/>
          </a:xfrm>
        </p:grpSpPr>
        <p:sp>
          <p:nvSpPr>
            <p:cNvPr id="128" name="Google Shape;128;p18"/>
            <p:cNvSpPr/>
            <p:nvPr/>
          </p:nvSpPr>
          <p:spPr>
            <a:xfrm>
              <a:off x="5029200" y="1676400"/>
              <a:ext cx="3848100" cy="4749800"/>
            </a:xfrm>
            <a:custGeom>
              <a:avLst/>
              <a:gdLst/>
              <a:ahLst/>
              <a:cxnLst/>
              <a:rect l="l" t="t" r="r" b="b"/>
              <a:pathLst>
                <a:path w="120000" h="120000" extrusionOk="0">
                  <a:moveTo>
                    <a:pt x="19405" y="17005"/>
                  </a:moveTo>
                  <a:cubicBezTo>
                    <a:pt x="27326" y="320"/>
                    <a:pt x="47920" y="3529"/>
                    <a:pt x="62178" y="3529"/>
                  </a:cubicBezTo>
                  <a:cubicBezTo>
                    <a:pt x="76435" y="3529"/>
                    <a:pt x="97821" y="0"/>
                    <a:pt x="104950" y="17005"/>
                  </a:cubicBezTo>
                  <a:cubicBezTo>
                    <a:pt x="112079" y="34010"/>
                    <a:pt x="120000" y="91122"/>
                    <a:pt x="104950" y="105561"/>
                  </a:cubicBezTo>
                  <a:cubicBezTo>
                    <a:pt x="89900" y="120000"/>
                    <a:pt x="29306" y="118716"/>
                    <a:pt x="14653" y="103636"/>
                  </a:cubicBezTo>
                  <a:cubicBezTo>
                    <a:pt x="0" y="88556"/>
                    <a:pt x="11485" y="33689"/>
                    <a:pt x="19405" y="17005"/>
                  </a:cubicBezTo>
                  <a:close/>
                </a:path>
              </a:pathLst>
            </a:custGeom>
            <a:solidFill>
              <a:srgbClr val="66FF99"/>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29" name="Google Shape;129;p18"/>
            <p:cNvSpPr/>
            <p:nvPr/>
          </p:nvSpPr>
          <p:spPr>
            <a:xfrm>
              <a:off x="6629400" y="3886200"/>
              <a:ext cx="1219200" cy="1143000"/>
            </a:xfrm>
            <a:prstGeom prst="ellipse">
              <a:avLst/>
            </a:prstGeom>
            <a:solidFill>
              <a:schemeClr val="accent1"/>
            </a:solidFill>
            <a:ln w="12700" cap="flat" cmpd="sng">
              <a:solidFill>
                <a:srgbClr val="00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0" name="Google Shape;130;p18"/>
            <p:cNvSpPr/>
            <p:nvPr/>
          </p:nvSpPr>
          <p:spPr>
            <a:xfrm>
              <a:off x="7086600" y="4191000"/>
              <a:ext cx="463550" cy="334962"/>
            </a:xfrm>
            <a:custGeom>
              <a:avLst/>
              <a:gdLst/>
              <a:ahLst/>
              <a:cxnLst/>
              <a:rect l="l" t="t" r="r" b="b"/>
              <a:pathLst>
                <a:path w="120000" h="120000" extrusionOk="0">
                  <a:moveTo>
                    <a:pt x="0" y="0"/>
                  </a:moveTo>
                  <a:cubicBezTo>
                    <a:pt x="21369" y="90995"/>
                    <a:pt x="67808" y="84739"/>
                    <a:pt x="119999" y="120000"/>
                  </a:cubicBezTo>
                </a:path>
              </a:pathLst>
            </a:cu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1" name="Google Shape;131;p18"/>
            <p:cNvSpPr/>
            <p:nvPr/>
          </p:nvSpPr>
          <p:spPr>
            <a:xfrm>
              <a:off x="6951662" y="4557712"/>
              <a:ext cx="539750" cy="334962"/>
            </a:xfrm>
            <a:custGeom>
              <a:avLst/>
              <a:gdLst/>
              <a:ahLst/>
              <a:cxnLst/>
              <a:rect l="l" t="t" r="r" b="b"/>
              <a:pathLst>
                <a:path w="120000" h="120000" extrusionOk="0">
                  <a:moveTo>
                    <a:pt x="0" y="0"/>
                  </a:moveTo>
                  <a:cubicBezTo>
                    <a:pt x="1764" y="18199"/>
                    <a:pt x="352" y="38672"/>
                    <a:pt x="5647" y="55165"/>
                  </a:cubicBezTo>
                  <a:cubicBezTo>
                    <a:pt x="16588" y="90426"/>
                    <a:pt x="89647" y="81327"/>
                    <a:pt x="103058" y="83033"/>
                  </a:cubicBezTo>
                  <a:cubicBezTo>
                    <a:pt x="115764" y="114312"/>
                    <a:pt x="109411" y="102938"/>
                    <a:pt x="120000" y="120000"/>
                  </a:cubicBezTo>
                </a:path>
              </a:pathLst>
            </a:cu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2" name="Google Shape;132;p18"/>
            <p:cNvSpPr/>
            <p:nvPr/>
          </p:nvSpPr>
          <p:spPr>
            <a:xfrm>
              <a:off x="7158037" y="4144962"/>
              <a:ext cx="617537" cy="258762"/>
            </a:xfrm>
            <a:custGeom>
              <a:avLst/>
              <a:gdLst/>
              <a:ahLst/>
              <a:cxnLst/>
              <a:rect l="l" t="t" r="r" b="b"/>
              <a:pathLst>
                <a:path w="120000" h="120000" extrusionOk="0">
                  <a:moveTo>
                    <a:pt x="0" y="24294"/>
                  </a:moveTo>
                  <a:cubicBezTo>
                    <a:pt x="30231" y="0"/>
                    <a:pt x="25604" y="19877"/>
                    <a:pt x="44730" y="72147"/>
                  </a:cubicBezTo>
                  <a:cubicBezTo>
                    <a:pt x="50899" y="89079"/>
                    <a:pt x="64781" y="120000"/>
                    <a:pt x="64781" y="120000"/>
                  </a:cubicBezTo>
                  <a:cubicBezTo>
                    <a:pt x="83290" y="115582"/>
                    <a:pt x="120000" y="107484"/>
                    <a:pt x="120000" y="107484"/>
                  </a:cubicBezTo>
                </a:path>
              </a:pathLst>
            </a:cu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3" name="Google Shape;133;p18"/>
            <p:cNvSpPr/>
            <p:nvPr/>
          </p:nvSpPr>
          <p:spPr>
            <a:xfrm>
              <a:off x="7131050" y="4570412"/>
              <a:ext cx="566737" cy="149225"/>
            </a:xfrm>
            <a:custGeom>
              <a:avLst/>
              <a:gdLst/>
              <a:ahLst/>
              <a:cxnLst/>
              <a:rect l="l" t="t" r="r" b="b"/>
              <a:pathLst>
                <a:path w="120000" h="120000" extrusionOk="0">
                  <a:moveTo>
                    <a:pt x="0" y="72765"/>
                  </a:moveTo>
                  <a:cubicBezTo>
                    <a:pt x="25210" y="103404"/>
                    <a:pt x="38655" y="120000"/>
                    <a:pt x="65546" y="93191"/>
                  </a:cubicBezTo>
                  <a:cubicBezTo>
                    <a:pt x="76638" y="81702"/>
                    <a:pt x="98151" y="52340"/>
                    <a:pt x="98151" y="52340"/>
                  </a:cubicBezTo>
                  <a:cubicBezTo>
                    <a:pt x="111932" y="0"/>
                    <a:pt x="103865" y="10212"/>
                    <a:pt x="120000" y="10212"/>
                  </a:cubicBezTo>
                </a:path>
              </a:pathLst>
            </a:cu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4" name="Google Shape;134;p18"/>
            <p:cNvSpPr/>
            <p:nvPr/>
          </p:nvSpPr>
          <p:spPr>
            <a:xfrm>
              <a:off x="6796087" y="4043362"/>
              <a:ext cx="676275" cy="257175"/>
            </a:xfrm>
            <a:custGeom>
              <a:avLst/>
              <a:gdLst/>
              <a:ahLst/>
              <a:cxnLst/>
              <a:rect l="l" t="t" r="r" b="b"/>
              <a:pathLst>
                <a:path w="120000" h="120000" extrusionOk="0">
                  <a:moveTo>
                    <a:pt x="0" y="120000"/>
                  </a:moveTo>
                  <a:cubicBezTo>
                    <a:pt x="12957" y="85925"/>
                    <a:pt x="20563" y="29629"/>
                    <a:pt x="41126" y="23703"/>
                  </a:cubicBezTo>
                  <a:cubicBezTo>
                    <a:pt x="119999" y="2222"/>
                    <a:pt x="96901" y="57777"/>
                    <a:pt x="118873" y="0"/>
                  </a:cubicBezTo>
                </a:path>
              </a:pathLst>
            </a:cu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5" name="Google Shape;135;p18"/>
            <p:cNvSpPr/>
            <p:nvPr/>
          </p:nvSpPr>
          <p:spPr>
            <a:xfrm>
              <a:off x="6629400" y="6019800"/>
              <a:ext cx="3048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6" name="Google Shape;136;p18"/>
            <p:cNvSpPr/>
            <p:nvPr/>
          </p:nvSpPr>
          <p:spPr>
            <a:xfrm rot="4680000">
              <a:off x="6324600" y="5029200"/>
              <a:ext cx="3048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7" name="Google Shape;137;p18"/>
            <p:cNvSpPr/>
            <p:nvPr/>
          </p:nvSpPr>
          <p:spPr>
            <a:xfrm rot="-4020000">
              <a:off x="7696200" y="5334000"/>
              <a:ext cx="3048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8" name="Google Shape;138;p18"/>
            <p:cNvSpPr/>
            <p:nvPr/>
          </p:nvSpPr>
          <p:spPr>
            <a:xfrm rot="-5760000">
              <a:off x="5562600" y="4343400"/>
              <a:ext cx="3048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39" name="Google Shape;139;p18"/>
            <p:cNvSpPr/>
            <p:nvPr/>
          </p:nvSpPr>
          <p:spPr>
            <a:xfrm rot="-2760000">
              <a:off x="6248400" y="2743200"/>
              <a:ext cx="3048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0" name="Google Shape;140;p18"/>
            <p:cNvSpPr/>
            <p:nvPr/>
          </p:nvSpPr>
          <p:spPr>
            <a:xfrm rot="1800000">
              <a:off x="7086600" y="2667000"/>
              <a:ext cx="4572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1" name="Google Shape;141;p18"/>
            <p:cNvSpPr/>
            <p:nvPr/>
          </p:nvSpPr>
          <p:spPr>
            <a:xfrm>
              <a:off x="6324600" y="4114800"/>
              <a:ext cx="76200" cy="76200"/>
            </a:xfrm>
            <a:prstGeom prst="irregularSeal2">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2" name="Google Shape;142;p18"/>
            <p:cNvSpPr/>
            <p:nvPr/>
          </p:nvSpPr>
          <p:spPr>
            <a:xfrm>
              <a:off x="7315200" y="5334000"/>
              <a:ext cx="228600" cy="228600"/>
            </a:xfrm>
            <a:prstGeom prst="irregularSeal1">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3" name="Google Shape;143;p18"/>
            <p:cNvSpPr/>
            <p:nvPr/>
          </p:nvSpPr>
          <p:spPr>
            <a:xfrm rot="1800000">
              <a:off x="7315200" y="3505200"/>
              <a:ext cx="4572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4" name="Google Shape;144;p18"/>
            <p:cNvSpPr/>
            <p:nvPr/>
          </p:nvSpPr>
          <p:spPr>
            <a:xfrm rot="1800000">
              <a:off x="5562600" y="5257800"/>
              <a:ext cx="4572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5" name="Google Shape;145;p18"/>
            <p:cNvSpPr/>
            <p:nvPr/>
          </p:nvSpPr>
          <p:spPr>
            <a:xfrm>
              <a:off x="5483225" y="5562600"/>
              <a:ext cx="463550" cy="373062"/>
            </a:xfrm>
            <a:custGeom>
              <a:avLst/>
              <a:gdLst/>
              <a:ahLst/>
              <a:cxnLst/>
              <a:rect l="l" t="t" r="r" b="b"/>
              <a:pathLst>
                <a:path w="120000" h="120000" extrusionOk="0">
                  <a:moveTo>
                    <a:pt x="0" y="0"/>
                  </a:moveTo>
                  <a:cubicBezTo>
                    <a:pt x="6575" y="2553"/>
                    <a:pt x="15205" y="2042"/>
                    <a:pt x="20136" y="8170"/>
                  </a:cubicBezTo>
                  <a:cubicBezTo>
                    <a:pt x="25068" y="14297"/>
                    <a:pt x="23013" y="25531"/>
                    <a:pt x="26712" y="32680"/>
                  </a:cubicBezTo>
                  <a:cubicBezTo>
                    <a:pt x="32054" y="42382"/>
                    <a:pt x="40273" y="49531"/>
                    <a:pt x="46849" y="57702"/>
                  </a:cubicBezTo>
                  <a:cubicBezTo>
                    <a:pt x="48904" y="68936"/>
                    <a:pt x="49315" y="80680"/>
                    <a:pt x="53424" y="90893"/>
                  </a:cubicBezTo>
                  <a:cubicBezTo>
                    <a:pt x="65342" y="120000"/>
                    <a:pt x="97808" y="115914"/>
                    <a:pt x="119999" y="115914"/>
                  </a:cubicBezTo>
                </a:path>
              </a:pathLst>
            </a:cu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6" name="Google Shape;146;p18"/>
            <p:cNvSpPr/>
            <p:nvPr/>
          </p:nvSpPr>
          <p:spPr>
            <a:xfrm>
              <a:off x="6102350" y="3605212"/>
              <a:ext cx="642937" cy="307975"/>
            </a:xfrm>
            <a:custGeom>
              <a:avLst/>
              <a:gdLst/>
              <a:ahLst/>
              <a:cxnLst/>
              <a:rect l="l" t="t" r="r" b="b"/>
              <a:pathLst>
                <a:path w="120000" h="120000" extrusionOk="0">
                  <a:moveTo>
                    <a:pt x="0" y="120000"/>
                  </a:moveTo>
                  <a:cubicBezTo>
                    <a:pt x="15703" y="98350"/>
                    <a:pt x="32000" y="90309"/>
                    <a:pt x="48000" y="69896"/>
                  </a:cubicBezTo>
                  <a:cubicBezTo>
                    <a:pt x="78518" y="31546"/>
                    <a:pt x="83259" y="0"/>
                    <a:pt x="120000" y="0"/>
                  </a:cubicBezTo>
                </a:path>
              </a:pathLst>
            </a:cu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7" name="Google Shape;147;p18"/>
            <p:cNvSpPr/>
            <p:nvPr/>
          </p:nvSpPr>
          <p:spPr>
            <a:xfrm>
              <a:off x="5791200" y="2362200"/>
              <a:ext cx="642937" cy="509587"/>
            </a:xfrm>
            <a:custGeom>
              <a:avLst/>
              <a:gdLst/>
              <a:ahLst/>
              <a:cxnLst/>
              <a:rect l="l" t="t" r="r" b="b"/>
              <a:pathLst>
                <a:path w="120000" h="120000" extrusionOk="0">
                  <a:moveTo>
                    <a:pt x="0" y="120000"/>
                  </a:moveTo>
                  <a:cubicBezTo>
                    <a:pt x="15703" y="98350"/>
                    <a:pt x="32000" y="90309"/>
                    <a:pt x="48000" y="69896"/>
                  </a:cubicBezTo>
                  <a:cubicBezTo>
                    <a:pt x="78518" y="31546"/>
                    <a:pt x="83259" y="0"/>
                    <a:pt x="120000" y="0"/>
                  </a:cubicBezTo>
                </a:path>
              </a:pathLst>
            </a:cu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8" name="Google Shape;148;p18"/>
            <p:cNvSpPr/>
            <p:nvPr/>
          </p:nvSpPr>
          <p:spPr>
            <a:xfrm rot="-3900000">
              <a:off x="5905500" y="3543300"/>
              <a:ext cx="3048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49" name="Google Shape;149;p18"/>
            <p:cNvSpPr/>
            <p:nvPr/>
          </p:nvSpPr>
          <p:spPr>
            <a:xfrm>
              <a:off x="8186737" y="3887787"/>
              <a:ext cx="128587" cy="541337"/>
            </a:xfrm>
            <a:custGeom>
              <a:avLst/>
              <a:gdLst/>
              <a:ahLst/>
              <a:cxnLst/>
              <a:rect l="l" t="t" r="r" b="b"/>
              <a:pathLst>
                <a:path w="120000" h="120000" extrusionOk="0">
                  <a:moveTo>
                    <a:pt x="120000" y="0"/>
                  </a:moveTo>
                  <a:cubicBezTo>
                    <a:pt x="19259" y="36598"/>
                    <a:pt x="80000" y="80586"/>
                    <a:pt x="0" y="119999"/>
                  </a:cubicBezTo>
                </a:path>
              </a:pathLst>
            </a:cu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0" name="Google Shape;150;p18"/>
            <p:cNvSpPr/>
            <p:nvPr/>
          </p:nvSpPr>
          <p:spPr>
            <a:xfrm>
              <a:off x="6748462" y="4367212"/>
              <a:ext cx="155575" cy="354012"/>
            </a:xfrm>
            <a:custGeom>
              <a:avLst/>
              <a:gdLst/>
              <a:ahLst/>
              <a:cxnLst/>
              <a:rect l="l" t="t" r="r" b="b"/>
              <a:pathLst>
                <a:path w="120000" h="120000" extrusionOk="0">
                  <a:moveTo>
                    <a:pt x="119999" y="0"/>
                  </a:moveTo>
                  <a:cubicBezTo>
                    <a:pt x="94285" y="3766"/>
                    <a:pt x="50204" y="7533"/>
                    <a:pt x="34285" y="18834"/>
                  </a:cubicBezTo>
                  <a:cubicBezTo>
                    <a:pt x="18367" y="30134"/>
                    <a:pt x="4897" y="56502"/>
                    <a:pt x="4897" y="56502"/>
                  </a:cubicBezTo>
                  <a:cubicBezTo>
                    <a:pt x="24489" y="116233"/>
                    <a:pt x="0" y="96860"/>
                    <a:pt x="106530" y="119999"/>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1" name="Google Shape;151;p18"/>
            <p:cNvSpPr/>
            <p:nvPr/>
          </p:nvSpPr>
          <p:spPr>
            <a:xfrm rot="4680000">
              <a:off x="8039100" y="4610100"/>
              <a:ext cx="3048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2" name="Google Shape;152;p18"/>
            <p:cNvSpPr/>
            <p:nvPr/>
          </p:nvSpPr>
          <p:spPr>
            <a:xfrm rot="4680000">
              <a:off x="5676900" y="2933700"/>
              <a:ext cx="304800" cy="76200"/>
            </a:xfrm>
            <a:prstGeom prst="ellipse">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3" name="Google Shape;153;p18"/>
            <p:cNvSpPr/>
            <p:nvPr/>
          </p:nvSpPr>
          <p:spPr>
            <a:xfrm>
              <a:off x="6550025" y="3505200"/>
              <a:ext cx="1262062" cy="500062"/>
            </a:xfrm>
            <a:custGeom>
              <a:avLst/>
              <a:gdLst/>
              <a:ahLst/>
              <a:cxnLst/>
              <a:rect l="l" t="t" r="r" b="b"/>
              <a:pathLst>
                <a:path w="120000" h="120000" extrusionOk="0">
                  <a:moveTo>
                    <a:pt x="46188" y="94857"/>
                  </a:moveTo>
                  <a:cubicBezTo>
                    <a:pt x="98716" y="87619"/>
                    <a:pt x="82113" y="99428"/>
                    <a:pt x="63849" y="67809"/>
                  </a:cubicBezTo>
                  <a:cubicBezTo>
                    <a:pt x="51320" y="69714"/>
                    <a:pt x="36377" y="57142"/>
                    <a:pt x="26566" y="76952"/>
                  </a:cubicBezTo>
                  <a:cubicBezTo>
                    <a:pt x="24905" y="80380"/>
                    <a:pt x="24603" y="86476"/>
                    <a:pt x="23094" y="90285"/>
                  </a:cubicBezTo>
                  <a:cubicBezTo>
                    <a:pt x="21584" y="94095"/>
                    <a:pt x="19622" y="96380"/>
                    <a:pt x="17811" y="99428"/>
                  </a:cubicBezTo>
                  <a:cubicBezTo>
                    <a:pt x="28679" y="105904"/>
                    <a:pt x="38943" y="101714"/>
                    <a:pt x="49660" y="94857"/>
                  </a:cubicBezTo>
                  <a:cubicBezTo>
                    <a:pt x="54339" y="83047"/>
                    <a:pt x="59622" y="74666"/>
                    <a:pt x="65660" y="67809"/>
                  </a:cubicBezTo>
                  <a:cubicBezTo>
                    <a:pt x="69132" y="64000"/>
                    <a:pt x="76377" y="59047"/>
                    <a:pt x="76377" y="59047"/>
                  </a:cubicBezTo>
                  <a:cubicBezTo>
                    <a:pt x="66566" y="50666"/>
                    <a:pt x="70641" y="52190"/>
                    <a:pt x="54943" y="59047"/>
                  </a:cubicBezTo>
                  <a:cubicBezTo>
                    <a:pt x="50113" y="61333"/>
                    <a:pt x="40754" y="67809"/>
                    <a:pt x="40754" y="67809"/>
                  </a:cubicBezTo>
                  <a:cubicBezTo>
                    <a:pt x="37283" y="73904"/>
                    <a:pt x="33660" y="79619"/>
                    <a:pt x="30188" y="85714"/>
                  </a:cubicBezTo>
                  <a:cubicBezTo>
                    <a:pt x="27018" y="91047"/>
                    <a:pt x="19471" y="94857"/>
                    <a:pt x="19471" y="94857"/>
                  </a:cubicBezTo>
                  <a:cubicBezTo>
                    <a:pt x="17660" y="93333"/>
                    <a:pt x="14188" y="94857"/>
                    <a:pt x="14188" y="90285"/>
                  </a:cubicBezTo>
                  <a:cubicBezTo>
                    <a:pt x="14188" y="84571"/>
                    <a:pt x="23698" y="78095"/>
                    <a:pt x="24905" y="76952"/>
                  </a:cubicBezTo>
                  <a:cubicBezTo>
                    <a:pt x="29735" y="64761"/>
                    <a:pt x="34716" y="57523"/>
                    <a:pt x="40754" y="49904"/>
                  </a:cubicBezTo>
                  <a:cubicBezTo>
                    <a:pt x="53433" y="33904"/>
                    <a:pt x="38943" y="57523"/>
                    <a:pt x="51471" y="41142"/>
                  </a:cubicBezTo>
                  <a:cubicBezTo>
                    <a:pt x="63547" y="25523"/>
                    <a:pt x="48603" y="36190"/>
                    <a:pt x="65660" y="27428"/>
                  </a:cubicBezTo>
                  <a:cubicBezTo>
                    <a:pt x="61886" y="0"/>
                    <a:pt x="57056" y="9904"/>
                    <a:pt x="46188" y="14095"/>
                  </a:cubicBezTo>
                  <a:cubicBezTo>
                    <a:pt x="36981" y="29333"/>
                    <a:pt x="30188" y="49904"/>
                    <a:pt x="19471" y="59047"/>
                  </a:cubicBezTo>
                  <a:cubicBezTo>
                    <a:pt x="20679" y="54476"/>
                    <a:pt x="21433" y="49142"/>
                    <a:pt x="23094" y="45714"/>
                  </a:cubicBezTo>
                  <a:cubicBezTo>
                    <a:pt x="26264" y="38476"/>
                    <a:pt x="33660" y="27428"/>
                    <a:pt x="33660" y="27428"/>
                  </a:cubicBezTo>
                  <a:cubicBezTo>
                    <a:pt x="49811" y="31619"/>
                    <a:pt x="120000" y="29714"/>
                    <a:pt x="58566" y="41142"/>
                  </a:cubicBezTo>
                  <a:cubicBezTo>
                    <a:pt x="41509" y="56000"/>
                    <a:pt x="26867" y="67428"/>
                    <a:pt x="8905" y="72380"/>
                  </a:cubicBezTo>
                  <a:cubicBezTo>
                    <a:pt x="1207" y="85714"/>
                    <a:pt x="2867" y="91809"/>
                    <a:pt x="0" y="112761"/>
                  </a:cubicBezTo>
                  <a:cubicBezTo>
                    <a:pt x="8301" y="120000"/>
                    <a:pt x="22188" y="115047"/>
                    <a:pt x="30188" y="103619"/>
                  </a:cubicBezTo>
                  <a:cubicBezTo>
                    <a:pt x="33962" y="98285"/>
                    <a:pt x="36679" y="88761"/>
                    <a:pt x="40754" y="85714"/>
                  </a:cubicBezTo>
                  <a:cubicBezTo>
                    <a:pt x="52528" y="76571"/>
                    <a:pt x="64603" y="68952"/>
                    <a:pt x="76377" y="59047"/>
                  </a:cubicBezTo>
                  <a:cubicBezTo>
                    <a:pt x="81660" y="60571"/>
                    <a:pt x="87245" y="58666"/>
                    <a:pt x="92226" y="63619"/>
                  </a:cubicBezTo>
                  <a:cubicBezTo>
                    <a:pt x="94490" y="65904"/>
                    <a:pt x="87396" y="66285"/>
                    <a:pt x="85132" y="67809"/>
                  </a:cubicBezTo>
                  <a:cubicBezTo>
                    <a:pt x="83320" y="68952"/>
                    <a:pt x="79849" y="72380"/>
                    <a:pt x="79849" y="72380"/>
                  </a:cubicBezTo>
                </a:path>
              </a:pathLst>
            </a:custGeom>
            <a:no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4" name="Google Shape;154;p18"/>
            <p:cNvSpPr/>
            <p:nvPr/>
          </p:nvSpPr>
          <p:spPr>
            <a:xfrm>
              <a:off x="8077200" y="4267200"/>
              <a:ext cx="76200" cy="76200"/>
            </a:xfrm>
            <a:prstGeom prst="irregularSeal2">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5" name="Google Shape;155;p18"/>
            <p:cNvSpPr/>
            <p:nvPr/>
          </p:nvSpPr>
          <p:spPr>
            <a:xfrm>
              <a:off x="7743825" y="5486400"/>
              <a:ext cx="336550" cy="411162"/>
            </a:xfrm>
            <a:custGeom>
              <a:avLst/>
              <a:gdLst/>
              <a:ahLst/>
              <a:cxnLst/>
              <a:rect l="l" t="t" r="r" b="b"/>
              <a:pathLst>
                <a:path w="120000" h="120000" extrusionOk="0">
                  <a:moveTo>
                    <a:pt x="0" y="120000"/>
                  </a:moveTo>
                  <a:cubicBezTo>
                    <a:pt x="22075" y="113976"/>
                    <a:pt x="37924" y="103783"/>
                    <a:pt x="60000" y="98223"/>
                  </a:cubicBezTo>
                  <a:cubicBezTo>
                    <a:pt x="101886" y="71814"/>
                    <a:pt x="120000" y="44015"/>
                    <a:pt x="120000" y="0"/>
                  </a:cubicBezTo>
                </a:path>
              </a:pathLst>
            </a:custGeom>
            <a:no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6" name="Google Shape;156;p18"/>
            <p:cNvSpPr/>
            <p:nvPr/>
          </p:nvSpPr>
          <p:spPr>
            <a:xfrm>
              <a:off x="7502525" y="2332037"/>
              <a:ext cx="260350" cy="280987"/>
            </a:xfrm>
            <a:custGeom>
              <a:avLst/>
              <a:gdLst/>
              <a:ahLst/>
              <a:cxnLst/>
              <a:rect l="l" t="t" r="r" b="b"/>
              <a:pathLst>
                <a:path w="120000" h="120000" extrusionOk="0">
                  <a:moveTo>
                    <a:pt x="0" y="0"/>
                  </a:moveTo>
                  <a:cubicBezTo>
                    <a:pt x="38780" y="25084"/>
                    <a:pt x="55609" y="63050"/>
                    <a:pt x="94390" y="88135"/>
                  </a:cubicBezTo>
                  <a:cubicBezTo>
                    <a:pt x="113414" y="115254"/>
                    <a:pt x="103902" y="105084"/>
                    <a:pt x="120000" y="119999"/>
                  </a:cubicBezTo>
                </a:path>
              </a:pathLst>
            </a:custGeom>
            <a:no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7" name="Google Shape;157;p18"/>
            <p:cNvSpPr/>
            <p:nvPr/>
          </p:nvSpPr>
          <p:spPr>
            <a:xfrm>
              <a:off x="5710237" y="3787775"/>
              <a:ext cx="74612" cy="206375"/>
            </a:xfrm>
            <a:custGeom>
              <a:avLst/>
              <a:gdLst/>
              <a:ahLst/>
              <a:cxnLst/>
              <a:rect l="l" t="t" r="r" b="b"/>
              <a:pathLst>
                <a:path w="120000" h="120000" extrusionOk="0">
                  <a:moveTo>
                    <a:pt x="0" y="0"/>
                  </a:moveTo>
                  <a:cubicBezTo>
                    <a:pt x="61276" y="34153"/>
                    <a:pt x="63829" y="27692"/>
                    <a:pt x="89361" y="65538"/>
                  </a:cubicBezTo>
                  <a:cubicBezTo>
                    <a:pt x="102127" y="83076"/>
                    <a:pt x="120000" y="120000"/>
                    <a:pt x="120000" y="120000"/>
                  </a:cubicBezTo>
                </a:path>
              </a:pathLst>
            </a:custGeom>
            <a:no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8" name="Google Shape;158;p18"/>
            <p:cNvSpPr/>
            <p:nvPr/>
          </p:nvSpPr>
          <p:spPr>
            <a:xfrm>
              <a:off x="5599112" y="4833937"/>
              <a:ext cx="36512" cy="55562"/>
            </a:xfrm>
            <a:custGeom>
              <a:avLst/>
              <a:gdLst/>
              <a:ahLst/>
              <a:cxnLst/>
              <a:rect l="l" t="t" r="r" b="b"/>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59" name="Google Shape;159;p18"/>
            <p:cNvSpPr/>
            <p:nvPr/>
          </p:nvSpPr>
          <p:spPr>
            <a:xfrm>
              <a:off x="8153400" y="3429000"/>
              <a:ext cx="36512" cy="55562"/>
            </a:xfrm>
            <a:custGeom>
              <a:avLst/>
              <a:gdLst/>
              <a:ahLst/>
              <a:cxnLst/>
              <a:rect l="l" t="t" r="r" b="b"/>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60" name="Google Shape;160;p18"/>
            <p:cNvSpPr/>
            <p:nvPr/>
          </p:nvSpPr>
          <p:spPr>
            <a:xfrm>
              <a:off x="5903912" y="5138737"/>
              <a:ext cx="36512" cy="55562"/>
            </a:xfrm>
            <a:custGeom>
              <a:avLst/>
              <a:gdLst/>
              <a:ahLst/>
              <a:cxnLst/>
              <a:rect l="l" t="t" r="r" b="b"/>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61" name="Google Shape;161;p18"/>
            <p:cNvSpPr/>
            <p:nvPr/>
          </p:nvSpPr>
          <p:spPr>
            <a:xfrm rot="5940000">
              <a:off x="7324725" y="6010275"/>
              <a:ext cx="36512" cy="55562"/>
            </a:xfrm>
            <a:custGeom>
              <a:avLst/>
              <a:gdLst/>
              <a:ahLst/>
              <a:cxnLst/>
              <a:rect l="l" t="t" r="r" b="b"/>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62" name="Google Shape;162;p18"/>
            <p:cNvSpPr/>
            <p:nvPr/>
          </p:nvSpPr>
          <p:spPr>
            <a:xfrm>
              <a:off x="6934200" y="2286000"/>
              <a:ext cx="36512" cy="55562"/>
            </a:xfrm>
            <a:custGeom>
              <a:avLst/>
              <a:gdLst/>
              <a:ahLst/>
              <a:cxnLst/>
              <a:rect l="l" t="t" r="r" b="b"/>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63" name="Google Shape;163;p18"/>
            <p:cNvSpPr/>
            <p:nvPr/>
          </p:nvSpPr>
          <p:spPr>
            <a:xfrm>
              <a:off x="7162800" y="5334000"/>
              <a:ext cx="36512" cy="55562"/>
            </a:xfrm>
            <a:custGeom>
              <a:avLst/>
              <a:gdLst/>
              <a:ahLst/>
              <a:cxnLst/>
              <a:rect l="l" t="t" r="r" b="b"/>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sp>
          <p:nvSpPr>
            <p:cNvPr id="164" name="Google Shape;164;p18"/>
            <p:cNvSpPr/>
            <p:nvPr/>
          </p:nvSpPr>
          <p:spPr>
            <a:xfrm rot="5940000">
              <a:off x="6334125" y="6010275"/>
              <a:ext cx="36512" cy="55562"/>
            </a:xfrm>
            <a:custGeom>
              <a:avLst/>
              <a:gdLst/>
              <a:ahLst/>
              <a:cxnLst/>
              <a:rect l="l" t="t" r="r" b="b"/>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Times New Roman"/>
                <a:ea typeface="Times New Roman"/>
                <a:cs typeface="Times New Roman"/>
                <a:sym typeface="Times New Roman"/>
              </a:endParaRPr>
            </a:p>
          </p:txBody>
        </p:sp>
      </p:grpSp>
      <p:cxnSp>
        <p:nvCxnSpPr>
          <p:cNvPr id="165" name="Google Shape;165;p18"/>
          <p:cNvCxnSpPr/>
          <p:nvPr/>
        </p:nvCxnSpPr>
        <p:spPr>
          <a:xfrm>
            <a:off x="3687762" y="3863975"/>
            <a:ext cx="3057525" cy="520700"/>
          </a:xfrm>
          <a:prstGeom prst="straightConnector1">
            <a:avLst/>
          </a:prstGeom>
          <a:solidFill>
            <a:schemeClr val="accent1"/>
          </a:solidFill>
          <a:ln w="53975" cap="flat" cmpd="sng">
            <a:solidFill>
              <a:schemeClr val="dk1"/>
            </a:solidFill>
            <a:prstDash val="solid"/>
            <a:miter lim="8000"/>
            <a:headEnd type="none" w="sm" len="sm"/>
            <a:tailEnd type="stealth" w="med" len="med"/>
          </a:ln>
          <a:effectLst>
            <a:outerShdw blurRad="63500" dist="38100" dir="18900000">
              <a:srgbClr val="E2F4FF"/>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p:tgtEl>
                                          <p:spTgt spid="12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6">
                                            <p:txEl>
                                              <p:pRg st="0" end="0"/>
                                            </p:txEl>
                                          </p:spTgt>
                                        </p:tgtEl>
                                        <p:attrNameLst>
                                          <p:attrName>style.visibility</p:attrName>
                                        </p:attrNameLst>
                                      </p:cBhvr>
                                      <p:to>
                                        <p:strVal val="visible"/>
                                      </p:to>
                                    </p:set>
                                    <p:anim calcmode="lin" valueType="num">
                                      <p:cBhvr additive="base">
                                        <p:cTn id="11" dur="500"/>
                                        <p:tgtEl>
                                          <p:spTgt spid="126">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26">
                                            <p:txEl>
                                              <p:pRg st="1" end="1"/>
                                            </p:txEl>
                                          </p:spTgt>
                                        </p:tgtEl>
                                        <p:attrNameLst>
                                          <p:attrName>style.visibility</p:attrName>
                                        </p:attrNameLst>
                                      </p:cBhvr>
                                      <p:to>
                                        <p:strVal val="visible"/>
                                      </p:to>
                                    </p:set>
                                    <p:anim calcmode="lin" valueType="num">
                                      <p:cBhvr additive="base">
                                        <p:cTn id="15" dur="500"/>
                                        <p:tgtEl>
                                          <p:spTgt spid="126">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5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6600" b="1" i="0" u="sng" strike="noStrike" cap="none">
                <a:solidFill>
                  <a:schemeClr val="dk2"/>
                </a:solidFill>
                <a:latin typeface="Times New Roman"/>
                <a:ea typeface="Times New Roman"/>
                <a:cs typeface="Times New Roman"/>
                <a:sym typeface="Times New Roman"/>
              </a:rPr>
              <a:t>DNA vs. RNA</a:t>
            </a:r>
            <a:r>
              <a:rPr lang="en-US" sz="4400" b="1" i="0" u="none" strike="noStrike" cap="none">
                <a:solidFill>
                  <a:schemeClr val="dk2"/>
                </a:solidFill>
                <a:latin typeface="Times New Roman"/>
                <a:ea typeface="Times New Roman"/>
                <a:cs typeface="Times New Roman"/>
                <a:sym typeface="Times New Roman"/>
              </a:rPr>
              <a:t/>
            </a:r>
            <a:br>
              <a:rPr lang="en-US" sz="4400" b="1" i="0" u="none" strike="noStrike" cap="none">
                <a:solidFill>
                  <a:schemeClr val="dk2"/>
                </a:solidFill>
                <a:latin typeface="Times New Roman"/>
                <a:ea typeface="Times New Roman"/>
                <a:cs typeface="Times New Roman"/>
                <a:sym typeface="Times New Roman"/>
              </a:rPr>
            </a:br>
            <a:r>
              <a:rPr lang="en-US" sz="4400" b="1" i="0" u="none" strike="noStrike" cap="none">
                <a:solidFill>
                  <a:schemeClr val="dk2"/>
                </a:solidFill>
                <a:latin typeface="Times New Roman"/>
                <a:ea typeface="Times New Roman"/>
                <a:cs typeface="Times New Roman"/>
                <a:sym typeface="Times New Roman"/>
              </a:rPr>
              <a:t>(the differences)</a:t>
            </a:r>
            <a:endParaRPr/>
          </a:p>
        </p:txBody>
      </p:sp>
      <p:sp>
        <p:nvSpPr>
          <p:cNvPr id="721" name="Google Shape;721;p52"/>
          <p:cNvSpPr txBox="1">
            <a:spLocks noGrp="1"/>
          </p:cNvSpPr>
          <p:nvPr>
            <p:ph type="body" idx="1"/>
          </p:nvPr>
        </p:nvSpPr>
        <p:spPr>
          <a:xfrm>
            <a:off x="479425" y="1990725"/>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5400" b="1" i="0" u="sng">
                <a:solidFill>
                  <a:schemeClr val="dk1"/>
                </a:solidFill>
                <a:latin typeface="Times New Roman"/>
                <a:ea typeface="Times New Roman"/>
                <a:cs typeface="Times New Roman"/>
                <a:sym typeface="Times New Roman"/>
              </a:rPr>
              <a:t>DNA</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Location:</a:t>
            </a:r>
            <a:endParaRPr/>
          </a:p>
          <a:p>
            <a:pPr marL="342900" marR="0" lvl="0" indent="-342900" algn="l" rtl="0">
              <a:lnSpc>
                <a:spcPct val="100000"/>
              </a:lnSpc>
              <a:spcBef>
                <a:spcPts val="64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Always stays in the </a:t>
            </a:r>
            <a:r>
              <a:rPr lang="en-US" sz="3200" b="1" i="0" u="sng">
                <a:solidFill>
                  <a:schemeClr val="dk1"/>
                </a:solidFill>
                <a:latin typeface="Times New Roman"/>
                <a:ea typeface="Times New Roman"/>
                <a:cs typeface="Times New Roman"/>
                <a:sym typeface="Times New Roman"/>
              </a:rPr>
              <a:t>nucleus</a:t>
            </a:r>
            <a:endParaRPr/>
          </a:p>
          <a:p>
            <a:pPr marL="342900" marR="0" lvl="0" indent="-139700" algn="l" rtl="0">
              <a:spcBef>
                <a:spcPts val="640"/>
              </a:spcBef>
              <a:spcAft>
                <a:spcPts val="0"/>
              </a:spcAft>
              <a:buClr>
                <a:schemeClr val="dk1"/>
              </a:buClr>
              <a:buSzPts val="3200"/>
              <a:buFont typeface="Times New Roman"/>
              <a:buNone/>
            </a:pPr>
            <a:endParaRPr sz="3200" b="1" i="0" u="sng">
              <a:solidFill>
                <a:schemeClr val="dk1"/>
              </a:solidFill>
              <a:latin typeface="Times New Roman"/>
              <a:ea typeface="Times New Roman"/>
              <a:cs typeface="Times New Roman"/>
              <a:sym typeface="Times New Roman"/>
            </a:endParaRPr>
          </a:p>
        </p:txBody>
      </p:sp>
      <p:sp>
        <p:nvSpPr>
          <p:cNvPr id="722" name="Google Shape;722;p52"/>
          <p:cNvSpPr txBox="1"/>
          <p:nvPr/>
        </p:nvSpPr>
        <p:spPr>
          <a:xfrm>
            <a:off x="4552950" y="1976437"/>
            <a:ext cx="4198937"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r>
              <a:rPr lang="en-US" sz="5400" b="1" i="0" u="sng">
                <a:solidFill>
                  <a:schemeClr val="dk1"/>
                </a:solidFill>
                <a:latin typeface="Times New Roman"/>
                <a:ea typeface="Times New Roman"/>
                <a:cs typeface="Times New Roman"/>
                <a:sym typeface="Times New Roman"/>
              </a:rPr>
              <a:t>RNA</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Times New Roman"/>
                <a:ea typeface="Times New Roman"/>
                <a:cs typeface="Times New Roman"/>
                <a:sym typeface="Times New Roman"/>
              </a:rPr>
              <a:t>Location: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Times New Roman"/>
                <a:ea typeface="Times New Roman"/>
                <a:cs typeface="Times New Roman"/>
                <a:sym typeface="Times New Roman"/>
              </a:rPr>
              <a:t>Made in the </a:t>
            </a:r>
            <a:r>
              <a:rPr lang="en-US" sz="3200" b="1" i="0" u="sng">
                <a:solidFill>
                  <a:schemeClr val="dk1"/>
                </a:solidFill>
                <a:latin typeface="Times New Roman"/>
                <a:ea typeface="Times New Roman"/>
                <a:cs typeface="Times New Roman"/>
                <a:sym typeface="Times New Roman"/>
              </a:rPr>
              <a:t>nucleus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Times New Roman"/>
                <a:ea typeface="Times New Roman"/>
                <a:cs typeface="Times New Roman"/>
                <a:sym typeface="Times New Roman"/>
              </a:rPr>
              <a:t>→sent as a message to the </a:t>
            </a:r>
            <a:r>
              <a:rPr lang="en-US" sz="3200" b="1" i="0" u="sng">
                <a:solidFill>
                  <a:schemeClr val="dk1"/>
                </a:solidFill>
                <a:latin typeface="Times New Roman"/>
                <a:ea typeface="Times New Roman"/>
                <a:cs typeface="Times New Roman"/>
                <a:sym typeface="Times New Roman"/>
              </a:rPr>
              <a:t>ribosomes</a:t>
            </a:r>
            <a:r>
              <a:rPr lang="en-US" sz="3200" b="0" i="0" u="none">
                <a:solidFill>
                  <a:schemeClr val="dk1"/>
                </a:solidFill>
                <a:latin typeface="Times New Roman"/>
                <a:ea typeface="Times New Roman"/>
                <a:cs typeface="Times New Roman"/>
                <a:sym typeface="Times New Roman"/>
              </a:rPr>
              <a:t> in the cytoplasm</a:t>
            </a:r>
            <a:endParaRPr sz="48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800" b="1" i="0" u="none">
              <a:solidFill>
                <a:schemeClr val="dk1"/>
              </a:solidFill>
              <a:latin typeface="Times New Roman"/>
              <a:ea typeface="Times New Roman"/>
              <a:cs typeface="Times New Roman"/>
              <a:sym typeface="Times New Roman"/>
            </a:endParaRPr>
          </a:p>
        </p:txBody>
      </p:sp>
      <p:cxnSp>
        <p:nvCxnSpPr>
          <p:cNvPr id="723" name="Google Shape;723;p52"/>
          <p:cNvCxnSpPr/>
          <p:nvPr/>
        </p:nvCxnSpPr>
        <p:spPr>
          <a:xfrm rot="5400000">
            <a:off x="2226468" y="4282281"/>
            <a:ext cx="4475162" cy="19050"/>
          </a:xfrm>
          <a:prstGeom prst="straightConnector1">
            <a:avLst/>
          </a:prstGeom>
          <a:noFill/>
          <a:ln w="73025" cap="flat" cmpd="sng">
            <a:solidFill>
              <a:schemeClr val="dk1"/>
            </a:solidFill>
            <a:prstDash val="solid"/>
            <a:miter lim="8000"/>
            <a:headEnd type="none" w="sm" len="sm"/>
            <a:tailEnd type="none" w="sm" len="sm"/>
          </a:ln>
        </p:spPr>
      </p:cxnSp>
      <p:cxnSp>
        <p:nvCxnSpPr>
          <p:cNvPr id="724" name="Google Shape;724;p52"/>
          <p:cNvCxnSpPr/>
          <p:nvPr/>
        </p:nvCxnSpPr>
        <p:spPr>
          <a:xfrm rot="10800000">
            <a:off x="187325" y="2054225"/>
            <a:ext cx="8731250" cy="0"/>
          </a:xfrm>
          <a:prstGeom prst="straightConnector1">
            <a:avLst/>
          </a:prstGeom>
          <a:noFill/>
          <a:ln w="73025" cap="flat" cmpd="sng">
            <a:solidFill>
              <a:schemeClr val="dk1"/>
            </a:solidFill>
            <a:prstDash val="solid"/>
            <a:miter lim="8000"/>
            <a:headEnd type="none" w="sm" len="sm"/>
            <a:tailEnd type="none" w="sm" len="sm"/>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3"/>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0" i="0" u="none" strike="noStrike" cap="none">
                <a:solidFill>
                  <a:schemeClr val="dk2"/>
                </a:solidFill>
                <a:latin typeface="Times New Roman"/>
                <a:ea typeface="Times New Roman"/>
                <a:cs typeface="Times New Roman"/>
                <a:sym typeface="Times New Roman"/>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695325"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5400" b="1" i="0" u="sng" strike="noStrike" cap="none">
                <a:solidFill>
                  <a:schemeClr val="dk2"/>
                </a:solidFill>
                <a:latin typeface="Times New Roman"/>
                <a:ea typeface="Times New Roman"/>
                <a:cs typeface="Times New Roman"/>
                <a:sym typeface="Times New Roman"/>
              </a:rPr>
              <a:t>DNA Review &amp; Basics</a:t>
            </a:r>
            <a:endParaRPr/>
          </a:p>
        </p:txBody>
      </p:sp>
      <p:sp>
        <p:nvSpPr>
          <p:cNvPr id="171" name="Google Shape;171;p19"/>
          <p:cNvSpPr txBox="1"/>
          <p:nvPr/>
        </p:nvSpPr>
        <p:spPr>
          <a:xfrm>
            <a:off x="590550" y="1249362"/>
            <a:ext cx="7983537" cy="64944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DNA is a set of </a:t>
            </a:r>
            <a:r>
              <a:rPr lang="en-US" sz="3200" b="1" i="0" u="none">
                <a:solidFill>
                  <a:schemeClr val="dk1"/>
                </a:solidFill>
                <a:latin typeface="Times New Roman"/>
                <a:ea typeface="Times New Roman"/>
                <a:cs typeface="Times New Roman"/>
                <a:sym typeface="Times New Roman"/>
              </a:rPr>
              <a:t>instructions</a:t>
            </a:r>
            <a:r>
              <a:rPr lang="en-US" sz="3200" b="0" i="0" u="none">
                <a:solidFill>
                  <a:schemeClr val="dk1"/>
                </a:solidFill>
                <a:latin typeface="Times New Roman"/>
                <a:ea typeface="Times New Roman"/>
                <a:cs typeface="Times New Roman"/>
                <a:sym typeface="Times New Roman"/>
              </a:rPr>
              <a:t> in a secret </a:t>
            </a:r>
            <a:r>
              <a:rPr lang="en-US" sz="3200" b="1" i="0" u="none">
                <a:solidFill>
                  <a:schemeClr val="dk1"/>
                </a:solidFill>
                <a:latin typeface="Times New Roman"/>
                <a:ea typeface="Times New Roman"/>
                <a:cs typeface="Times New Roman"/>
                <a:sym typeface="Times New Roman"/>
              </a:rPr>
              <a:t>language</a:t>
            </a:r>
            <a:r>
              <a:rPr lang="en-US" sz="3200" b="0" i="0" u="none">
                <a:solidFill>
                  <a:schemeClr val="dk1"/>
                </a:solidFill>
                <a:latin typeface="Times New Roman"/>
                <a:ea typeface="Times New Roman"/>
                <a:cs typeface="Times New Roman"/>
                <a:sym typeface="Times New Roman"/>
              </a:rPr>
              <a:t> made of the letters  </a:t>
            </a:r>
            <a:r>
              <a:rPr lang="en-US" sz="3200" b="1" i="0" u="none">
                <a:solidFill>
                  <a:schemeClr val="dk1"/>
                </a:solidFill>
                <a:latin typeface="Times New Roman"/>
                <a:ea typeface="Times New Roman"/>
                <a:cs typeface="Times New Roman"/>
                <a:sym typeface="Times New Roman"/>
              </a:rPr>
              <a:t>A T C &amp; G</a:t>
            </a:r>
            <a:r>
              <a:rPr lang="en-US" sz="3200" b="0" i="0"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		</a:t>
            </a:r>
            <a:r>
              <a:rPr lang="en-US" sz="3200" b="0" i="0" u="sng">
                <a:solidFill>
                  <a:schemeClr val="dk1"/>
                </a:solidFill>
                <a:latin typeface="Times New Roman"/>
                <a:ea typeface="Times New Roman"/>
                <a:cs typeface="Times New Roman"/>
                <a:sym typeface="Times New Roman"/>
              </a:rPr>
              <a:t>ex:</a:t>
            </a:r>
            <a:r>
              <a:rPr lang="en-US" sz="3200" b="0" i="0" u="none">
                <a:solidFill>
                  <a:schemeClr val="dk1"/>
                </a:solidFill>
                <a:latin typeface="Times New Roman"/>
                <a:ea typeface="Times New Roman"/>
                <a:cs typeface="Times New Roman"/>
                <a:sym typeface="Times New Roman"/>
              </a:rPr>
              <a:t>     </a:t>
            </a:r>
            <a:r>
              <a:rPr lang="en-US" sz="3200" b="1" i="0" u="none">
                <a:solidFill>
                  <a:schemeClr val="dk1"/>
                </a:solidFill>
                <a:latin typeface="Times New Roman"/>
                <a:ea typeface="Times New Roman"/>
                <a:cs typeface="Times New Roman"/>
                <a:sym typeface="Times New Roman"/>
              </a:rPr>
              <a:t>A G C T A C T C G T A</a:t>
            </a:r>
            <a:endParaRPr/>
          </a:p>
          <a:p>
            <a:pPr marL="0" marR="0" lvl="0" indent="0" algn="l" rtl="0">
              <a:lnSpc>
                <a:spcPct val="100000"/>
              </a:lnSpc>
              <a:spcBef>
                <a:spcPts val="0"/>
              </a:spcBef>
              <a:spcAft>
                <a:spcPts val="0"/>
              </a:spcAft>
              <a:buClr>
                <a:schemeClr val="dk1"/>
              </a:buClr>
              <a:buFont typeface="Times New Roman"/>
              <a:buNone/>
            </a:pPr>
            <a:r>
              <a:rPr lang="en-US" sz="3200" b="1" i="0" u="none">
                <a:solidFill>
                  <a:schemeClr val="dk1"/>
                </a:solidFill>
                <a:latin typeface="Times New Roman"/>
                <a:ea typeface="Times New Roman"/>
                <a:cs typeface="Times New Roman"/>
                <a:sym typeface="Times New Roman"/>
              </a:rPr>
              <a:t>		          T C G A T G A G C A T</a:t>
            </a:r>
            <a:endParaRPr/>
          </a:p>
          <a:p>
            <a:pPr marL="0" marR="0" lvl="0" indent="0" algn="l" rtl="0">
              <a:lnSpc>
                <a:spcPct val="100000"/>
              </a:lnSpc>
              <a:spcBef>
                <a:spcPts val="0"/>
              </a:spcBef>
              <a:spcAft>
                <a:spcPts val="0"/>
              </a:spcAft>
              <a:buClr>
                <a:schemeClr val="dk1"/>
              </a:buClr>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3200" b="0" i="0" u="none">
              <a:solidFill>
                <a:schemeClr val="dk1"/>
              </a:solidFill>
              <a:latin typeface="Times New Roman"/>
              <a:ea typeface="Times New Roman"/>
              <a:cs typeface="Times New Roman"/>
              <a:sym typeface="Times New Roman"/>
            </a:endParaRPr>
          </a:p>
        </p:txBody>
      </p:sp>
      <p:pic>
        <p:nvPicPr>
          <p:cNvPr id="172" name="Google Shape;172;p19" descr="http://disciples.bellevue.org/pictures/WindowsLiveWriter/DNAReplication_EFFD/NucleicAlphabet.png"/>
          <p:cNvPicPr preferRelativeResize="0"/>
          <p:nvPr/>
        </p:nvPicPr>
        <p:blipFill rotWithShape="1">
          <a:blip r:embed="rId3">
            <a:alphaModFix/>
          </a:blip>
          <a:srcRect/>
          <a:stretch/>
        </p:blipFill>
        <p:spPr>
          <a:xfrm>
            <a:off x="638175" y="2271712"/>
            <a:ext cx="2606675" cy="1857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695325"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5400" b="1" i="0" u="sng" strike="noStrike" cap="none">
                <a:solidFill>
                  <a:schemeClr val="dk2"/>
                </a:solidFill>
                <a:latin typeface="Times New Roman"/>
                <a:ea typeface="Times New Roman"/>
                <a:cs typeface="Times New Roman"/>
                <a:sym typeface="Times New Roman"/>
              </a:rPr>
              <a:t>What Is DNA For?</a:t>
            </a:r>
            <a:endParaRPr/>
          </a:p>
        </p:txBody>
      </p:sp>
      <p:sp>
        <p:nvSpPr>
          <p:cNvPr id="178" name="Google Shape;178;p20"/>
          <p:cNvSpPr txBox="1"/>
          <p:nvPr/>
        </p:nvSpPr>
        <p:spPr>
          <a:xfrm>
            <a:off x="0" y="1249362"/>
            <a:ext cx="8574087" cy="5508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3200" b="0" i="0" u="none">
                <a:solidFill>
                  <a:schemeClr val="dk1"/>
                </a:solidFill>
                <a:latin typeface="Times New Roman"/>
                <a:ea typeface="Times New Roman"/>
                <a:cs typeface="Times New Roman"/>
                <a:sym typeface="Times New Roman"/>
              </a:rPr>
              <a:t>This DNA language must be </a:t>
            </a:r>
            <a:r>
              <a:rPr lang="en-US" sz="3200" b="1" i="0" u="none">
                <a:solidFill>
                  <a:schemeClr val="dk1"/>
                </a:solidFill>
                <a:latin typeface="Times New Roman"/>
                <a:ea typeface="Times New Roman"/>
                <a:cs typeface="Times New Roman"/>
                <a:sym typeface="Times New Roman"/>
              </a:rPr>
              <a:t>translated</a:t>
            </a:r>
            <a:r>
              <a:rPr lang="en-US" sz="3200" b="0" i="0" u="none">
                <a:solidFill>
                  <a:schemeClr val="dk1"/>
                </a:solidFill>
                <a:latin typeface="Times New Roman"/>
                <a:ea typeface="Times New Roman"/>
                <a:cs typeface="Times New Roman"/>
                <a:sym typeface="Times New Roman"/>
              </a:rPr>
              <a:t> into the </a:t>
            </a:r>
            <a:r>
              <a:rPr lang="en-US" sz="3200" b="1" i="0" u="none">
                <a:solidFill>
                  <a:schemeClr val="dk1"/>
                </a:solidFill>
                <a:latin typeface="Times New Roman"/>
                <a:ea typeface="Times New Roman"/>
                <a:cs typeface="Times New Roman"/>
                <a:sym typeface="Times New Roman"/>
              </a:rPr>
              <a:t>protein</a:t>
            </a:r>
            <a:r>
              <a:rPr lang="en-US" sz="3200" b="0" i="0" u="none">
                <a:solidFill>
                  <a:schemeClr val="dk1"/>
                </a:solidFill>
                <a:latin typeface="Times New Roman"/>
                <a:ea typeface="Times New Roman"/>
                <a:cs typeface="Times New Roman"/>
                <a:sym typeface="Times New Roman"/>
              </a:rPr>
              <a:t> language for our body to use it.  </a:t>
            </a:r>
            <a:endParaRPr/>
          </a:p>
          <a:p>
            <a:pPr marL="0" marR="0" lvl="0" indent="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Times New Roman"/>
                <a:ea typeface="Times New Roman"/>
                <a:cs typeface="Times New Roman"/>
                <a:sym typeface="Times New Roman"/>
              </a:rPr>
              <a:t>DNA → mRNA → Protein		      Protein</a:t>
            </a:r>
            <a:endParaRPr/>
          </a:p>
          <a:p>
            <a:pPr marL="0" marR="0" lvl="0" indent="0" algn="l" rtl="0">
              <a:lnSpc>
                <a:spcPct val="100000"/>
              </a:lnSpc>
              <a:spcBef>
                <a:spcPts val="0"/>
              </a:spcBef>
              <a:spcAft>
                <a:spcPts val="0"/>
              </a:spcAft>
              <a:buClr>
                <a:schemeClr val="dk1"/>
              </a:buClr>
              <a:buFont typeface="Times New Roman"/>
              <a:buNone/>
            </a:pPr>
            <a:endParaRPr sz="32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3200" b="1" i="0" u="none">
                <a:solidFill>
                  <a:schemeClr val="dk1"/>
                </a:solidFill>
                <a:latin typeface="Times New Roman"/>
                <a:ea typeface="Times New Roman"/>
                <a:cs typeface="Times New Roman"/>
                <a:sym typeface="Times New Roman"/>
              </a:rPr>
              <a:t>Ribosome</a:t>
            </a:r>
            <a:endParaRPr/>
          </a:p>
          <a:p>
            <a:pPr marL="0" marR="0" lvl="0" indent="0" algn="l" rtl="0">
              <a:lnSpc>
                <a:spcPct val="100000"/>
              </a:lnSpc>
              <a:spcBef>
                <a:spcPts val="0"/>
              </a:spcBef>
              <a:spcAft>
                <a:spcPts val="0"/>
              </a:spcAft>
              <a:buClr>
                <a:schemeClr val="dk1"/>
              </a:buClr>
              <a:buFont typeface="Times New Roman"/>
              <a:buNone/>
            </a:pPr>
            <a:endParaRPr sz="32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32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3200" b="1" i="0" u="none">
                <a:solidFill>
                  <a:schemeClr val="dk1"/>
                </a:solidFill>
                <a:latin typeface="Times New Roman"/>
                <a:ea typeface="Times New Roman"/>
                <a:cs typeface="Times New Roman"/>
                <a:sym typeface="Times New Roman"/>
              </a:rPr>
              <a:t>Code for </a:t>
            </a:r>
            <a:endParaRPr/>
          </a:p>
          <a:p>
            <a:pPr marL="0" marR="0" lvl="0" indent="0" algn="l" rtl="0">
              <a:lnSpc>
                <a:spcPct val="100000"/>
              </a:lnSpc>
              <a:spcBef>
                <a:spcPts val="0"/>
              </a:spcBef>
              <a:spcAft>
                <a:spcPts val="0"/>
              </a:spcAft>
              <a:buClr>
                <a:schemeClr val="dk1"/>
              </a:buClr>
              <a:buFont typeface="Times New Roman"/>
              <a:buNone/>
            </a:pPr>
            <a:r>
              <a:rPr lang="en-US" sz="3200" b="1" i="0" u="none">
                <a:solidFill>
                  <a:schemeClr val="dk1"/>
                </a:solidFill>
                <a:latin typeface="Times New Roman"/>
                <a:ea typeface="Times New Roman"/>
                <a:cs typeface="Times New Roman"/>
                <a:sym typeface="Times New Roman"/>
              </a:rPr>
              <a:t>Protein</a:t>
            </a:r>
            <a:endParaRPr/>
          </a:p>
          <a:p>
            <a:pPr marL="0" marR="0" lvl="0" indent="0" algn="l" rtl="0">
              <a:lnSpc>
                <a:spcPct val="100000"/>
              </a:lnSpc>
              <a:spcBef>
                <a:spcPts val="0"/>
              </a:spcBef>
              <a:spcAft>
                <a:spcPts val="0"/>
              </a:spcAft>
              <a:buClr>
                <a:schemeClr val="dk1"/>
              </a:buClr>
              <a:buFont typeface="Times New Roman"/>
              <a:buNone/>
            </a:pPr>
            <a:r>
              <a:rPr lang="en-US" sz="3200" b="1" i="0" u="none">
                <a:solidFill>
                  <a:schemeClr val="dk1"/>
                </a:solidFill>
                <a:latin typeface="Times New Roman"/>
                <a:ea typeface="Times New Roman"/>
                <a:cs typeface="Times New Roman"/>
                <a:sym typeface="Times New Roman"/>
              </a:rPr>
              <a:t>(from DNA)</a:t>
            </a:r>
            <a:endParaRPr/>
          </a:p>
          <a:p>
            <a:pPr marL="0" marR="0" lvl="0" indent="0" algn="l" rtl="0">
              <a:lnSpc>
                <a:spcPct val="100000"/>
              </a:lnSpc>
              <a:spcBef>
                <a:spcPts val="0"/>
              </a:spcBef>
              <a:spcAft>
                <a:spcPts val="0"/>
              </a:spcAft>
              <a:buNone/>
            </a:pPr>
            <a:endParaRPr sz="3200" b="1" i="0" u="none">
              <a:solidFill>
                <a:schemeClr val="dk1"/>
              </a:solidFill>
              <a:latin typeface="Times New Roman"/>
              <a:ea typeface="Times New Roman"/>
              <a:cs typeface="Times New Roman"/>
              <a:sym typeface="Times New Roman"/>
            </a:endParaRPr>
          </a:p>
        </p:txBody>
      </p:sp>
      <p:pic>
        <p:nvPicPr>
          <p:cNvPr id="179" name="Google Shape;179;p20" descr="http://www.frontiers-in-genetics.org/en/pictures/translation_1.jpg"/>
          <p:cNvPicPr preferRelativeResize="0"/>
          <p:nvPr/>
        </p:nvPicPr>
        <p:blipFill rotWithShape="1">
          <a:blip r:embed="rId3">
            <a:alphaModFix/>
          </a:blip>
          <a:srcRect/>
          <a:stretch/>
        </p:blipFill>
        <p:spPr>
          <a:xfrm>
            <a:off x="2525712" y="2722562"/>
            <a:ext cx="4411662" cy="4135437"/>
          </a:xfrm>
          <a:prstGeom prst="rect">
            <a:avLst/>
          </a:prstGeom>
          <a:noFill/>
          <a:ln>
            <a:noFill/>
          </a:ln>
        </p:spPr>
      </p:pic>
      <p:cxnSp>
        <p:nvCxnSpPr>
          <p:cNvPr id="180" name="Google Shape;180;p20"/>
          <p:cNvCxnSpPr/>
          <p:nvPr/>
        </p:nvCxnSpPr>
        <p:spPr>
          <a:xfrm>
            <a:off x="1887537" y="3556000"/>
            <a:ext cx="2176462" cy="481012"/>
          </a:xfrm>
          <a:prstGeom prst="straightConnector1">
            <a:avLst/>
          </a:prstGeom>
          <a:noFill/>
          <a:ln w="38100" cap="flat" cmpd="sng">
            <a:solidFill>
              <a:schemeClr val="dk1"/>
            </a:solidFill>
            <a:prstDash val="solid"/>
            <a:miter lim="8000"/>
            <a:headEnd type="none" w="sm" len="sm"/>
            <a:tailEnd type="stealth" w="med" len="med"/>
          </a:ln>
        </p:spPr>
      </p:cxnSp>
      <p:cxnSp>
        <p:nvCxnSpPr>
          <p:cNvPr id="181" name="Google Shape;181;p20"/>
          <p:cNvCxnSpPr/>
          <p:nvPr/>
        </p:nvCxnSpPr>
        <p:spPr>
          <a:xfrm flipH="1">
            <a:off x="5399087" y="2613025"/>
            <a:ext cx="1670050" cy="406400"/>
          </a:xfrm>
          <a:prstGeom prst="straightConnector1">
            <a:avLst/>
          </a:prstGeom>
          <a:noFill/>
          <a:ln w="38100" cap="flat" cmpd="sng">
            <a:solidFill>
              <a:schemeClr val="dk1"/>
            </a:solidFill>
            <a:prstDash val="solid"/>
            <a:miter lim="8000"/>
            <a:headEnd type="none" w="sm" len="sm"/>
            <a:tailEnd type="stealth" w="med" len="med"/>
          </a:ln>
        </p:spPr>
      </p:cxnSp>
      <p:cxnSp>
        <p:nvCxnSpPr>
          <p:cNvPr id="182" name="Google Shape;182;p20"/>
          <p:cNvCxnSpPr/>
          <p:nvPr/>
        </p:nvCxnSpPr>
        <p:spPr>
          <a:xfrm>
            <a:off x="1560512" y="5305425"/>
            <a:ext cx="1560512" cy="355600"/>
          </a:xfrm>
          <a:prstGeom prst="straightConnector1">
            <a:avLst/>
          </a:prstGeom>
          <a:noFill/>
          <a:ln w="38100" cap="flat" cmpd="sng">
            <a:solidFill>
              <a:schemeClr val="dk1"/>
            </a:solidFill>
            <a:prstDash val="solid"/>
            <a:miter lim="8000"/>
            <a:headEnd type="none" w="sm" len="sm"/>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Times New Roman"/>
              <a:buNone/>
            </a:pPr>
            <a:r>
              <a:rPr lang="en-US" sz="8000" b="1" i="0" u="sng" strike="noStrike" cap="none">
                <a:solidFill>
                  <a:schemeClr val="dk2"/>
                </a:solidFill>
                <a:latin typeface="Times New Roman"/>
                <a:ea typeface="Times New Roman"/>
                <a:cs typeface="Times New Roman"/>
                <a:sym typeface="Times New Roman"/>
              </a:rPr>
              <a:t>DNA</a:t>
            </a:r>
            <a:endParaRPr/>
          </a:p>
        </p:txBody>
      </p:sp>
      <p:sp>
        <p:nvSpPr>
          <p:cNvPr id="189" name="Google Shape;189;p21"/>
          <p:cNvSpPr txBox="1">
            <a:spLocks noGrp="1"/>
          </p:cNvSpPr>
          <p:nvPr>
            <p:ph type="body" idx="1"/>
          </p:nvPr>
        </p:nvSpPr>
        <p:spPr>
          <a:xfrm>
            <a:off x="0" y="1785937"/>
            <a:ext cx="5103812"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Times New Roman"/>
              <a:buChar char="•"/>
            </a:pPr>
            <a:r>
              <a:rPr lang="en-US" sz="3600" b="1" i="0" u="none" strike="noStrike" cap="none">
                <a:solidFill>
                  <a:schemeClr val="dk1"/>
                </a:solidFill>
                <a:latin typeface="Times New Roman"/>
                <a:ea typeface="Times New Roman"/>
                <a:cs typeface="Times New Roman"/>
                <a:sym typeface="Times New Roman"/>
              </a:rPr>
              <a:t>DNA</a:t>
            </a:r>
            <a:r>
              <a:rPr lang="en-US" sz="3600" b="0" i="0" u="none" strike="noStrike" cap="none">
                <a:solidFill>
                  <a:schemeClr val="dk1"/>
                </a:solidFill>
                <a:latin typeface="Times New Roman"/>
                <a:ea typeface="Times New Roman"/>
                <a:cs typeface="Times New Roman"/>
                <a:sym typeface="Times New Roman"/>
              </a:rPr>
              <a:t> is often called the “blueprint of life”.</a:t>
            </a:r>
            <a:endParaRPr/>
          </a:p>
          <a:p>
            <a:pPr marL="342900" marR="0" lvl="0" indent="-342900" algn="l" rtl="0">
              <a:lnSpc>
                <a:spcPct val="100000"/>
              </a:lnSpc>
              <a:spcBef>
                <a:spcPts val="720"/>
              </a:spcBef>
              <a:spcAft>
                <a:spcPts val="0"/>
              </a:spcAft>
              <a:buClr>
                <a:schemeClr val="dk1"/>
              </a:buClr>
              <a:buSzPts val="3600"/>
              <a:buFont typeface="Times New Roman"/>
              <a:buChar char="•"/>
            </a:pPr>
            <a:r>
              <a:rPr lang="en-US" sz="3600" b="0" i="0" u="none" strike="noStrike" cap="none">
                <a:solidFill>
                  <a:schemeClr val="dk1"/>
                </a:solidFill>
                <a:latin typeface="Times New Roman"/>
                <a:ea typeface="Times New Roman"/>
                <a:cs typeface="Times New Roman"/>
                <a:sym typeface="Times New Roman"/>
              </a:rPr>
              <a:t>In simple terms, </a:t>
            </a:r>
            <a:r>
              <a:rPr lang="en-US" sz="3600" b="1" i="0" u="none" strike="noStrike" cap="none">
                <a:solidFill>
                  <a:schemeClr val="dk1"/>
                </a:solidFill>
                <a:latin typeface="Times New Roman"/>
                <a:ea typeface="Times New Roman"/>
                <a:cs typeface="Times New Roman"/>
                <a:sym typeface="Times New Roman"/>
              </a:rPr>
              <a:t>DNA</a:t>
            </a:r>
            <a:r>
              <a:rPr lang="en-US" sz="3600" b="0" i="0" u="none" strike="noStrike" cap="none">
                <a:solidFill>
                  <a:schemeClr val="dk1"/>
                </a:solidFill>
                <a:latin typeface="Times New Roman"/>
                <a:ea typeface="Times New Roman"/>
                <a:cs typeface="Times New Roman"/>
                <a:sym typeface="Times New Roman"/>
              </a:rPr>
              <a:t> is a set of </a:t>
            </a:r>
            <a:r>
              <a:rPr lang="en-US" sz="3600" b="1" i="0" u="sng" strike="noStrike" cap="none">
                <a:solidFill>
                  <a:schemeClr val="dk1"/>
                </a:solidFill>
                <a:latin typeface="Times New Roman"/>
                <a:ea typeface="Times New Roman"/>
                <a:cs typeface="Times New Roman"/>
                <a:sym typeface="Times New Roman"/>
              </a:rPr>
              <a:t>instructions</a:t>
            </a:r>
            <a:r>
              <a:rPr lang="en-US" sz="3600" b="0" i="0" u="none" strike="noStrike" cap="none">
                <a:solidFill>
                  <a:schemeClr val="dk1"/>
                </a:solidFill>
                <a:latin typeface="Times New Roman"/>
                <a:ea typeface="Times New Roman"/>
                <a:cs typeface="Times New Roman"/>
                <a:sym typeface="Times New Roman"/>
              </a:rPr>
              <a:t> for making proteins within the cell.</a:t>
            </a:r>
            <a:r>
              <a:rPr lang="en-US" sz="2800" b="0" i="0" u="none" strike="noStrike" cap="none">
                <a:solidFill>
                  <a:schemeClr val="dk1"/>
                </a:solidFill>
                <a:latin typeface="Courier New"/>
                <a:ea typeface="Courier New"/>
                <a:cs typeface="Courier New"/>
                <a:sym typeface="Courier New"/>
              </a:rPr>
              <a:t>  </a:t>
            </a:r>
            <a:endParaRPr sz="3600" b="0" i="0" u="none" strike="noStrike" cap="none">
              <a:solidFill>
                <a:schemeClr val="dk1"/>
              </a:solidFill>
              <a:latin typeface="Times New Roman"/>
              <a:ea typeface="Times New Roman"/>
              <a:cs typeface="Times New Roman"/>
              <a:sym typeface="Times New Roman"/>
            </a:endParaRPr>
          </a:p>
          <a:p>
            <a:pPr marL="342900" marR="0" lvl="0" indent="-114300" algn="l" rtl="0">
              <a:spcBef>
                <a:spcPts val="720"/>
              </a:spcBef>
              <a:spcAft>
                <a:spcPts val="0"/>
              </a:spcAft>
              <a:buClr>
                <a:schemeClr val="dk1"/>
              </a:buClr>
              <a:buSzPts val="3600"/>
              <a:buFont typeface="Times New Roman"/>
              <a:buNone/>
            </a:pPr>
            <a:endParaRPr sz="3600" b="0" i="0" u="none" strike="noStrike" cap="none">
              <a:solidFill>
                <a:schemeClr val="dk1"/>
              </a:solidFill>
              <a:latin typeface="Times New Roman"/>
              <a:ea typeface="Times New Roman"/>
              <a:cs typeface="Times New Roman"/>
              <a:sym typeface="Times New Roman"/>
            </a:endParaRPr>
          </a:p>
        </p:txBody>
      </p:sp>
      <p:pic>
        <p:nvPicPr>
          <p:cNvPr id="190" name="Google Shape;190;p21"/>
          <p:cNvPicPr preferRelativeResize="0">
            <a:picLocks noGrp="1"/>
          </p:cNvPicPr>
          <p:nvPr>
            <p:ph type="clipArt" idx="2"/>
          </p:nvPr>
        </p:nvPicPr>
        <p:blipFill rotWithShape="1">
          <a:blip r:embed="rId3">
            <a:alphaModFix/>
          </a:blip>
          <a:srcRect/>
          <a:stretch/>
        </p:blipFill>
        <p:spPr>
          <a:xfrm>
            <a:off x="4919662" y="-130175"/>
            <a:ext cx="4391025" cy="731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p:tgtEl>
                                          <p:spTgt spid="18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9">
                                            <p:txEl>
                                              <p:pRg st="0" end="0"/>
                                            </p:txEl>
                                          </p:spTgt>
                                        </p:tgtEl>
                                        <p:attrNameLst>
                                          <p:attrName>style.visibility</p:attrName>
                                        </p:attrNameLst>
                                      </p:cBhvr>
                                      <p:to>
                                        <p:strVal val="visible"/>
                                      </p:to>
                                    </p:set>
                                    <p:anim calcmode="lin" valueType="num">
                                      <p:cBhvr additive="base">
                                        <p:cTn id="11" dur="500"/>
                                        <p:tgtEl>
                                          <p:spTgt spid="189">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89">
                                            <p:txEl>
                                              <p:pRg st="1" end="1"/>
                                            </p:txEl>
                                          </p:spTgt>
                                        </p:tgtEl>
                                        <p:attrNameLst>
                                          <p:attrName>style.visibility</p:attrName>
                                        </p:attrNameLst>
                                      </p:cBhvr>
                                      <p:to>
                                        <p:strVal val="visible"/>
                                      </p:to>
                                    </p:set>
                                    <p:anim calcmode="lin" valueType="num">
                                      <p:cBhvr additive="base">
                                        <p:cTn id="15" dur="500"/>
                                        <p:tgtEl>
                                          <p:spTgt spid="189">
                                            <p:txEl>
                                              <p:pRg st="1" end="1"/>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89">
                                            <p:txEl>
                                              <p:pRg st="2" end="2"/>
                                            </p:txEl>
                                          </p:spTgt>
                                        </p:tgtEl>
                                        <p:attrNameLst>
                                          <p:attrName>style.visibility</p:attrName>
                                        </p:attrNameLst>
                                      </p:cBhvr>
                                      <p:to>
                                        <p:strVal val="visible"/>
                                      </p:to>
                                    </p:set>
                                    <p:anim calcmode="lin" valueType="num">
                                      <p:cBhvr additive="base">
                                        <p:cTn id="19" dur="500"/>
                                        <p:tgtEl>
                                          <p:spTgt spid="189">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0" y="628650"/>
            <a:ext cx="3935412" cy="11795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sng" strike="noStrike" cap="none">
                <a:solidFill>
                  <a:schemeClr val="dk2"/>
                </a:solidFill>
                <a:latin typeface="Times New Roman"/>
                <a:ea typeface="Times New Roman"/>
                <a:cs typeface="Times New Roman"/>
                <a:sym typeface="Times New Roman"/>
              </a:rPr>
              <a:t>“Blueprints”</a:t>
            </a:r>
            <a:endParaRPr/>
          </a:p>
        </p:txBody>
      </p:sp>
      <p:sp>
        <p:nvSpPr>
          <p:cNvPr id="196" name="Google Shape;196;p22"/>
          <p:cNvSpPr txBox="1">
            <a:spLocks noGrp="1"/>
          </p:cNvSpPr>
          <p:nvPr>
            <p:ph type="body" idx="1"/>
          </p:nvPr>
        </p:nvSpPr>
        <p:spPr>
          <a:xfrm>
            <a:off x="0" y="1981200"/>
            <a:ext cx="3854450" cy="44291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Times New Roman"/>
              <a:buChar char="•"/>
            </a:pPr>
            <a:r>
              <a:rPr lang="en-US" sz="2800" b="0" i="0" u="none" strike="noStrike" cap="none">
                <a:solidFill>
                  <a:schemeClr val="dk1"/>
                </a:solidFill>
                <a:latin typeface="Times New Roman"/>
                <a:ea typeface="Times New Roman"/>
                <a:cs typeface="Times New Roman"/>
                <a:sym typeface="Times New Roman"/>
              </a:rPr>
              <a:t>DNA is called the “</a:t>
            </a:r>
            <a:r>
              <a:rPr lang="en-US" sz="2800" b="1" i="0" u="none" strike="noStrike" cap="none">
                <a:solidFill>
                  <a:schemeClr val="dk1"/>
                </a:solidFill>
                <a:latin typeface="Times New Roman"/>
                <a:ea typeface="Times New Roman"/>
                <a:cs typeface="Times New Roman"/>
                <a:sym typeface="Times New Roman"/>
              </a:rPr>
              <a:t>blueprint of life</a:t>
            </a:r>
            <a:r>
              <a:rPr lang="en-US" sz="2800" b="0" i="0" u="none" strike="noStrike" cap="none">
                <a:solidFill>
                  <a:schemeClr val="dk1"/>
                </a:solidFill>
                <a:latin typeface="Times New Roman"/>
                <a:ea typeface="Times New Roman"/>
                <a:cs typeface="Times New Roman"/>
                <a:sym typeface="Times New Roman"/>
              </a:rPr>
              <a:t>”</a:t>
            </a:r>
            <a:endParaRPr/>
          </a:p>
          <a:p>
            <a:pPr marL="342900" marR="0" lvl="0" indent="-342900" algn="l" rtl="0">
              <a:lnSpc>
                <a:spcPct val="100000"/>
              </a:lnSpc>
              <a:spcBef>
                <a:spcPts val="560"/>
              </a:spcBef>
              <a:spcAft>
                <a:spcPts val="0"/>
              </a:spcAft>
              <a:buClr>
                <a:schemeClr val="dk1"/>
              </a:buClr>
              <a:buSzPts val="2800"/>
              <a:buFont typeface="Times New Roman"/>
              <a:buChar char="•"/>
            </a:pPr>
            <a:r>
              <a:rPr lang="en-US" sz="2800" b="0" i="0" u="none" strike="noStrike" cap="none">
                <a:solidFill>
                  <a:schemeClr val="dk1"/>
                </a:solidFill>
                <a:latin typeface="Times New Roman"/>
                <a:ea typeface="Times New Roman"/>
                <a:cs typeface="Times New Roman"/>
                <a:sym typeface="Times New Roman"/>
              </a:rPr>
              <a:t>As you are developing, DNA tells your body what to build</a:t>
            </a:r>
            <a:endParaRPr/>
          </a:p>
          <a:p>
            <a:pPr marL="342900" marR="0" lvl="0" indent="-342900" algn="l" rtl="0">
              <a:lnSpc>
                <a:spcPct val="100000"/>
              </a:lnSpc>
              <a:spcBef>
                <a:spcPts val="560"/>
              </a:spcBef>
              <a:spcAft>
                <a:spcPts val="0"/>
              </a:spcAft>
              <a:buClr>
                <a:schemeClr val="dk1"/>
              </a:buClr>
              <a:buSzPts val="2800"/>
              <a:buFont typeface="Times New Roman"/>
              <a:buChar char="•"/>
            </a:pPr>
            <a:r>
              <a:rPr lang="en-US" sz="2800" b="0" i="0" u="none" strike="noStrike" cap="none">
                <a:solidFill>
                  <a:schemeClr val="dk1"/>
                </a:solidFill>
                <a:latin typeface="Times New Roman"/>
                <a:ea typeface="Times New Roman"/>
                <a:cs typeface="Times New Roman"/>
                <a:sym typeface="Times New Roman"/>
              </a:rPr>
              <a:t>Your DNA determines your traits—what you look like, color of hair, how tall you are, etc.</a:t>
            </a:r>
            <a:endParaRPr/>
          </a:p>
        </p:txBody>
      </p:sp>
      <p:sp>
        <p:nvSpPr>
          <p:cNvPr id="197" name="Google Shape;197;p22"/>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198" name="Google Shape;198;p22" descr="http://www.designofdecorate.com/wp-content/uploads/2011/08/House-Blueprints-3.jpg"/>
          <p:cNvPicPr preferRelativeResize="0"/>
          <p:nvPr/>
        </p:nvPicPr>
        <p:blipFill rotWithShape="1">
          <a:blip r:embed="rId3">
            <a:alphaModFix/>
          </a:blip>
          <a:srcRect/>
          <a:stretch/>
        </p:blipFill>
        <p:spPr>
          <a:xfrm>
            <a:off x="3962400" y="0"/>
            <a:ext cx="5021262" cy="3122612"/>
          </a:xfrm>
          <a:prstGeom prst="rect">
            <a:avLst/>
          </a:prstGeom>
          <a:noFill/>
          <a:ln>
            <a:noFill/>
          </a:ln>
        </p:spPr>
      </p:pic>
      <p:pic>
        <p:nvPicPr>
          <p:cNvPr id="199" name="Google Shape;199;p22" descr="House Blueprints"/>
          <p:cNvPicPr preferRelativeResize="0"/>
          <p:nvPr/>
        </p:nvPicPr>
        <p:blipFill rotWithShape="1">
          <a:blip r:embed="rId4">
            <a:alphaModFix/>
          </a:blip>
          <a:srcRect/>
          <a:stretch/>
        </p:blipFill>
        <p:spPr>
          <a:xfrm>
            <a:off x="3937000" y="3224212"/>
            <a:ext cx="5059362" cy="337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6600" b="1" i="0" u="sng" strike="noStrike" cap="none">
                <a:solidFill>
                  <a:schemeClr val="dk2"/>
                </a:solidFill>
                <a:latin typeface="Times New Roman"/>
                <a:ea typeface="Times New Roman"/>
                <a:cs typeface="Times New Roman"/>
                <a:sym typeface="Times New Roman"/>
              </a:rPr>
              <a:t>Who has DNA?</a:t>
            </a:r>
            <a:endParaRPr/>
          </a:p>
        </p:txBody>
      </p:sp>
      <p:sp>
        <p:nvSpPr>
          <p:cNvPr id="205" name="Google Shape;205;p23"/>
          <p:cNvSpPr txBox="1">
            <a:spLocks noGrp="1"/>
          </p:cNvSpPr>
          <p:nvPr>
            <p:ph type="body" idx="1"/>
          </p:nvPr>
        </p:nvSpPr>
        <p:spPr>
          <a:xfrm>
            <a:off x="685800" y="1981200"/>
            <a:ext cx="8023225" cy="4521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Char char="•"/>
            </a:pPr>
            <a:r>
              <a:rPr lang="en-US" sz="3200" b="1" i="0" u="none" strike="noStrike" cap="none">
                <a:solidFill>
                  <a:schemeClr val="dk1"/>
                </a:solidFill>
                <a:latin typeface="Times New Roman"/>
                <a:ea typeface="Times New Roman"/>
                <a:cs typeface="Times New Roman"/>
                <a:sym typeface="Times New Roman"/>
              </a:rPr>
              <a:t>All living things </a:t>
            </a:r>
            <a:r>
              <a:rPr lang="en-US" sz="3200" b="0" i="0" u="none" strike="noStrike" cap="none">
                <a:solidFill>
                  <a:schemeClr val="dk1"/>
                </a:solidFill>
                <a:latin typeface="Times New Roman"/>
                <a:ea typeface="Times New Roman"/>
                <a:cs typeface="Times New Roman"/>
                <a:sym typeface="Times New Roman"/>
              </a:rPr>
              <a:t>have DNA for instructions</a:t>
            </a:r>
            <a:endParaRPr/>
          </a:p>
          <a:p>
            <a:pPr marL="342900" marR="0" lvl="0" indent="-139700" algn="l" rtl="0">
              <a:spcBef>
                <a:spcPts val="64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
        <p:nvSpPr>
          <p:cNvPr id="206" name="Google Shape;206;p23"/>
          <p:cNvSpPr>
            <a:spLocks noGrp="1"/>
          </p:cNvSpPr>
          <p:nvPr>
            <p:ph type="clipArt" idx="2"/>
          </p:nvPr>
        </p:nvSpPr>
        <p:spPr>
          <a:xfrm>
            <a:off x="5100637" y="2700337"/>
            <a:ext cx="3357562" cy="33956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3"/>
          <a:stretch>
            <a:fillRect/>
          </a:stretch>
        </p:blipFill>
        <p:spPr>
          <a:xfrm>
            <a:off x="2064470" y="2700337"/>
            <a:ext cx="4582998" cy="343724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CCECFF"/>
      </a:lt1>
      <a:dk2>
        <a:srgbClr val="0000CC"/>
      </a:dk2>
      <a:lt2>
        <a:srgbClr val="B2B2B2"/>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28120</TotalTime>
  <Words>1144</Words>
  <Application>Microsoft Office PowerPoint</Application>
  <PresentationFormat>On-screen Show (4:3)</PresentationFormat>
  <Paragraphs>234</Paragraphs>
  <Slides>41</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Courier New</vt:lpstr>
      <vt:lpstr>Times New Roman</vt:lpstr>
      <vt:lpstr>Default Design</vt:lpstr>
      <vt:lpstr>PowerPoint Presentation</vt:lpstr>
      <vt:lpstr>DNA Review &amp; Basics</vt:lpstr>
      <vt:lpstr>DNA Review &amp; Basics</vt:lpstr>
      <vt:lpstr>Chromosomes and DNA</vt:lpstr>
      <vt:lpstr>DNA Review &amp; Basics</vt:lpstr>
      <vt:lpstr>What Is DNA For?</vt:lpstr>
      <vt:lpstr>DNA</vt:lpstr>
      <vt:lpstr>“Blueprints”</vt:lpstr>
      <vt:lpstr>Who has DNA?</vt:lpstr>
      <vt:lpstr>Why do we study DNA?</vt:lpstr>
      <vt:lpstr>DNA Structure: The Double Helix  </vt:lpstr>
      <vt:lpstr>Nucleotides</vt:lpstr>
      <vt:lpstr>One Strand of DNA</vt:lpstr>
      <vt:lpstr>One Strand of DNA</vt:lpstr>
      <vt:lpstr>Two Stranded DNA</vt:lpstr>
      <vt:lpstr>Two Stranded DNA</vt:lpstr>
      <vt:lpstr>PowerPoint Presentation</vt:lpstr>
      <vt:lpstr>The Shape of the Molecule</vt:lpstr>
      <vt:lpstr>PowerPoint Presentation</vt:lpstr>
      <vt:lpstr>The Double Helix Molecule</vt:lpstr>
      <vt:lpstr>PowerPoint Presentation</vt:lpstr>
      <vt:lpstr>PowerPoint Presentation</vt:lpstr>
      <vt:lpstr>PowerPoint Presentation</vt:lpstr>
      <vt:lpstr>PowerPoint Presentation</vt:lpstr>
      <vt:lpstr>Four nitrogenous bases</vt:lpstr>
      <vt:lpstr>PowerPoint Presentation</vt:lpstr>
      <vt:lpstr>PowerPoint Presentation</vt:lpstr>
      <vt:lpstr>Important:</vt:lpstr>
      <vt:lpstr>PowerPoint Presentation</vt:lpstr>
      <vt:lpstr>PowerPoint Presentation</vt:lpstr>
      <vt:lpstr>DNA by the numbers</vt:lpstr>
      <vt:lpstr>DNA vs. RNA (the differences)</vt:lpstr>
      <vt:lpstr>DNA vs. RNA (the differences)</vt:lpstr>
      <vt:lpstr>PowerPoint Presentation</vt:lpstr>
      <vt:lpstr>DNA vs. RNA (the differences)</vt:lpstr>
      <vt:lpstr>DNA    RNA</vt:lpstr>
      <vt:lpstr>DNA vs. RNA (the differences)</vt:lpstr>
      <vt:lpstr>PowerPoint Presentation</vt:lpstr>
      <vt:lpstr>DNA vs. RNA (the differences)</vt:lpstr>
      <vt:lpstr>DNA vs. RNA (the differences)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Harabin, Richard</dc:creator>
  <cp:lastModifiedBy>Harabin, Richard</cp:lastModifiedBy>
  <cp:revision>8</cp:revision>
  <dcterms:modified xsi:type="dcterms:W3CDTF">2019-02-26T11:55:54Z</dcterms:modified>
</cp:coreProperties>
</file>